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9" r:id="rId4"/>
    <p:sldId id="257" r:id="rId5"/>
    <p:sldId id="258" r:id="rId6"/>
    <p:sldId id="259" r:id="rId7"/>
    <p:sldId id="273" r:id="rId8"/>
    <p:sldId id="274" r:id="rId9"/>
    <p:sldId id="275" r:id="rId10"/>
    <p:sldId id="276" r:id="rId11"/>
    <p:sldId id="277" r:id="rId12"/>
    <p:sldId id="278"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74" y="-4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90AD36-375D-49F9-A718-ECE333929BD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MX"/>
        </a:p>
      </dgm:t>
    </dgm:pt>
    <dgm:pt modelId="{AA814EBC-90C9-4972-9602-7A0022280F23}">
      <dgm:prSet phldrT="[Texto]"/>
      <dgm:spPr/>
      <dgm:t>
        <a:bodyPr/>
        <a:lstStyle/>
        <a:p>
          <a:r>
            <a:rPr lang="es-MX" dirty="0" smtClean="0"/>
            <a:t>DERECHO CONSTITUCIONAL</a:t>
          </a:r>
          <a:endParaRPr lang="es-MX" dirty="0"/>
        </a:p>
      </dgm:t>
    </dgm:pt>
    <dgm:pt modelId="{6B38D18F-0283-4809-8CB4-41403DEEA5EB}" type="parTrans" cxnId="{086C1415-EF1A-4DA5-86FE-2999DE8CDBD2}">
      <dgm:prSet/>
      <dgm:spPr/>
      <dgm:t>
        <a:bodyPr/>
        <a:lstStyle/>
        <a:p>
          <a:endParaRPr lang="es-MX"/>
        </a:p>
      </dgm:t>
    </dgm:pt>
    <dgm:pt modelId="{EE1CE4E8-97F3-4A9D-A544-0625DA07B3F0}" type="sibTrans" cxnId="{086C1415-EF1A-4DA5-86FE-2999DE8CDBD2}">
      <dgm:prSet/>
      <dgm:spPr/>
      <dgm:t>
        <a:bodyPr/>
        <a:lstStyle/>
        <a:p>
          <a:endParaRPr lang="es-MX"/>
        </a:p>
      </dgm:t>
    </dgm:pt>
    <dgm:pt modelId="{C81DADBD-81A5-4131-B446-7D2305CADA73}">
      <dgm:prSet phldrT="[Texto]"/>
      <dgm:spPr/>
      <dgm:t>
        <a:bodyPr/>
        <a:lstStyle/>
        <a:p>
          <a:r>
            <a:rPr lang="es-MX" dirty="0" smtClean="0"/>
            <a:t>D. civil</a:t>
          </a:r>
          <a:endParaRPr lang="es-MX" dirty="0"/>
        </a:p>
      </dgm:t>
    </dgm:pt>
    <dgm:pt modelId="{71D6A9FF-564A-4F65-A469-81472E17A339}" type="parTrans" cxnId="{A9A962A5-AFF2-4895-B43D-EEE1E79B1EB3}">
      <dgm:prSet/>
      <dgm:spPr/>
      <dgm:t>
        <a:bodyPr/>
        <a:lstStyle/>
        <a:p>
          <a:endParaRPr lang="es-MX" dirty="0"/>
        </a:p>
      </dgm:t>
    </dgm:pt>
    <dgm:pt modelId="{7170C724-03E6-4E5A-BE8B-BE352F22D081}" type="sibTrans" cxnId="{A9A962A5-AFF2-4895-B43D-EEE1E79B1EB3}">
      <dgm:prSet/>
      <dgm:spPr/>
      <dgm:t>
        <a:bodyPr/>
        <a:lstStyle/>
        <a:p>
          <a:endParaRPr lang="es-MX"/>
        </a:p>
      </dgm:t>
    </dgm:pt>
    <dgm:pt modelId="{ADC01924-9EDC-4349-9DD2-4A276381E633}">
      <dgm:prSet phldrT="[Texto]"/>
      <dgm:spPr/>
      <dgm:t>
        <a:bodyPr/>
        <a:lstStyle/>
        <a:p>
          <a:endParaRPr lang="es-MX" dirty="0" smtClean="0"/>
        </a:p>
        <a:p>
          <a:r>
            <a:rPr lang="es-MX" dirty="0" smtClean="0"/>
            <a:t>D. penal</a:t>
          </a:r>
          <a:endParaRPr lang="es-MX" dirty="0"/>
        </a:p>
      </dgm:t>
    </dgm:pt>
    <dgm:pt modelId="{9887D793-2810-4C05-A342-F0F6FE14FF0B}" type="parTrans" cxnId="{1C4F0B93-1C84-475D-BF98-825063A9007B}">
      <dgm:prSet/>
      <dgm:spPr/>
      <dgm:t>
        <a:bodyPr/>
        <a:lstStyle/>
        <a:p>
          <a:endParaRPr lang="es-MX" dirty="0"/>
        </a:p>
      </dgm:t>
    </dgm:pt>
    <dgm:pt modelId="{7F4C8849-14B8-465E-A5C5-BFE0F08B116C}" type="sibTrans" cxnId="{1C4F0B93-1C84-475D-BF98-825063A9007B}">
      <dgm:prSet/>
      <dgm:spPr/>
      <dgm:t>
        <a:bodyPr/>
        <a:lstStyle/>
        <a:p>
          <a:endParaRPr lang="es-MX"/>
        </a:p>
      </dgm:t>
    </dgm:pt>
    <dgm:pt modelId="{D640774A-ECA6-49A1-BEFB-0AFEB42338D7}">
      <dgm:prSet phldrT="[Texto]"/>
      <dgm:spPr/>
      <dgm:t>
        <a:bodyPr/>
        <a:lstStyle/>
        <a:p>
          <a:r>
            <a:rPr lang="es-MX" dirty="0" smtClean="0"/>
            <a:t>D. fiscal</a:t>
          </a:r>
          <a:endParaRPr lang="es-MX" dirty="0"/>
        </a:p>
      </dgm:t>
    </dgm:pt>
    <dgm:pt modelId="{2C9B46C8-9B35-4E49-8DFF-C3848EDDA463}" type="parTrans" cxnId="{32E37D0E-A3F6-4E5D-92B2-04A759843EA8}">
      <dgm:prSet/>
      <dgm:spPr/>
      <dgm:t>
        <a:bodyPr/>
        <a:lstStyle/>
        <a:p>
          <a:endParaRPr lang="es-MX" dirty="0"/>
        </a:p>
      </dgm:t>
    </dgm:pt>
    <dgm:pt modelId="{90449988-2A8C-41FD-9D41-C10D3F64A4B9}" type="sibTrans" cxnId="{32E37D0E-A3F6-4E5D-92B2-04A759843EA8}">
      <dgm:prSet/>
      <dgm:spPr/>
      <dgm:t>
        <a:bodyPr/>
        <a:lstStyle/>
        <a:p>
          <a:endParaRPr lang="es-MX"/>
        </a:p>
      </dgm:t>
    </dgm:pt>
    <dgm:pt modelId="{A924C4C0-4B25-4765-9779-2899F5DF756A}">
      <dgm:prSet phldrT="[Texto]"/>
      <dgm:spPr/>
      <dgm:t>
        <a:bodyPr/>
        <a:lstStyle/>
        <a:p>
          <a:r>
            <a:rPr lang="es-MX" dirty="0" smtClean="0"/>
            <a:t>D. mercantil</a:t>
          </a:r>
          <a:endParaRPr lang="es-MX" dirty="0"/>
        </a:p>
      </dgm:t>
    </dgm:pt>
    <dgm:pt modelId="{4E46A77B-1DB7-4CEF-9F1C-7A67ABD974A8}" type="parTrans" cxnId="{EA607378-811C-463F-8E32-A7455F665D93}">
      <dgm:prSet/>
      <dgm:spPr/>
      <dgm:t>
        <a:bodyPr/>
        <a:lstStyle/>
        <a:p>
          <a:endParaRPr lang="es-MX" dirty="0"/>
        </a:p>
      </dgm:t>
    </dgm:pt>
    <dgm:pt modelId="{E998C992-3530-4ED3-99F9-33893D576EC0}" type="sibTrans" cxnId="{EA607378-811C-463F-8E32-A7455F665D93}">
      <dgm:prSet/>
      <dgm:spPr/>
      <dgm:t>
        <a:bodyPr/>
        <a:lstStyle/>
        <a:p>
          <a:endParaRPr lang="es-MX"/>
        </a:p>
      </dgm:t>
    </dgm:pt>
    <dgm:pt modelId="{0B322AAE-8871-4FD4-ABEB-03D57B87ECFC}">
      <dgm:prSet/>
      <dgm:spPr/>
      <dgm:t>
        <a:bodyPr/>
        <a:lstStyle/>
        <a:p>
          <a:r>
            <a:rPr lang="es-MX" dirty="0" smtClean="0"/>
            <a:t>D. administrativo</a:t>
          </a:r>
          <a:endParaRPr lang="es-MX" dirty="0"/>
        </a:p>
      </dgm:t>
    </dgm:pt>
    <dgm:pt modelId="{B0B5F354-DE8A-4BEA-A10A-8D74663957CD}" type="parTrans" cxnId="{1615DDD0-C33C-4C9D-AF0C-3A132AB2CECF}">
      <dgm:prSet/>
      <dgm:spPr/>
      <dgm:t>
        <a:bodyPr/>
        <a:lstStyle/>
        <a:p>
          <a:endParaRPr lang="es-MX" dirty="0"/>
        </a:p>
      </dgm:t>
    </dgm:pt>
    <dgm:pt modelId="{F2CD6018-0654-4867-91CB-B5DB95132515}" type="sibTrans" cxnId="{1615DDD0-C33C-4C9D-AF0C-3A132AB2CECF}">
      <dgm:prSet/>
      <dgm:spPr/>
      <dgm:t>
        <a:bodyPr/>
        <a:lstStyle/>
        <a:p>
          <a:endParaRPr lang="es-MX"/>
        </a:p>
      </dgm:t>
    </dgm:pt>
    <dgm:pt modelId="{ADC74B15-EA4A-4E38-A010-658C25B0802A}">
      <dgm:prSet/>
      <dgm:spPr/>
      <dgm:t>
        <a:bodyPr/>
        <a:lstStyle/>
        <a:p>
          <a:r>
            <a:rPr lang="es-MX" dirty="0" smtClean="0"/>
            <a:t>D. procesal</a:t>
          </a:r>
          <a:endParaRPr lang="es-MX" dirty="0"/>
        </a:p>
      </dgm:t>
    </dgm:pt>
    <dgm:pt modelId="{C16CEF56-52FF-4663-AA31-0FEAC9CB2E9D}" type="parTrans" cxnId="{C4C4CECC-C670-4BEA-98EA-FE1118B6C9D3}">
      <dgm:prSet/>
      <dgm:spPr/>
      <dgm:t>
        <a:bodyPr/>
        <a:lstStyle/>
        <a:p>
          <a:endParaRPr lang="es-MX" dirty="0"/>
        </a:p>
      </dgm:t>
    </dgm:pt>
    <dgm:pt modelId="{319614F8-FB92-4A42-83BD-D43B3CC8CD0E}" type="sibTrans" cxnId="{C4C4CECC-C670-4BEA-98EA-FE1118B6C9D3}">
      <dgm:prSet/>
      <dgm:spPr/>
      <dgm:t>
        <a:bodyPr/>
        <a:lstStyle/>
        <a:p>
          <a:endParaRPr lang="es-MX"/>
        </a:p>
      </dgm:t>
    </dgm:pt>
    <dgm:pt modelId="{81F18792-3F1E-483E-8FAA-0D1761C9F3BE}">
      <dgm:prSet/>
      <dgm:spPr/>
      <dgm:t>
        <a:bodyPr/>
        <a:lstStyle/>
        <a:p>
          <a:r>
            <a:rPr lang="es-MX" dirty="0" smtClean="0"/>
            <a:t>D. Seguridad social</a:t>
          </a:r>
          <a:endParaRPr lang="es-MX" dirty="0"/>
        </a:p>
      </dgm:t>
    </dgm:pt>
    <dgm:pt modelId="{E99D7974-8405-4936-B162-6211AA1123D3}" type="parTrans" cxnId="{0DCF9512-F4E9-43B1-A621-2A850484E9AE}">
      <dgm:prSet/>
      <dgm:spPr/>
      <dgm:t>
        <a:bodyPr/>
        <a:lstStyle/>
        <a:p>
          <a:endParaRPr lang="es-MX" dirty="0"/>
        </a:p>
      </dgm:t>
    </dgm:pt>
    <dgm:pt modelId="{E3B54A1F-8DB0-4065-AFCB-C3A5152EBBEA}" type="sibTrans" cxnId="{0DCF9512-F4E9-43B1-A621-2A850484E9AE}">
      <dgm:prSet/>
      <dgm:spPr/>
      <dgm:t>
        <a:bodyPr/>
        <a:lstStyle/>
        <a:p>
          <a:endParaRPr lang="es-MX"/>
        </a:p>
      </dgm:t>
    </dgm:pt>
    <dgm:pt modelId="{9FF5E0E4-F255-4662-8FDC-F4969BE0EE5D}">
      <dgm:prSet/>
      <dgm:spPr/>
      <dgm:t>
        <a:bodyPr/>
        <a:lstStyle/>
        <a:p>
          <a:r>
            <a:rPr lang="es-MX" dirty="0" smtClean="0"/>
            <a:t>D. laboral</a:t>
          </a:r>
          <a:endParaRPr lang="es-MX" dirty="0"/>
        </a:p>
      </dgm:t>
    </dgm:pt>
    <dgm:pt modelId="{4A7A49F4-41FE-4B84-B437-38E0BD6EE6AD}" type="parTrans" cxnId="{6477531A-616B-4885-9E9B-DA7EFD3614D8}">
      <dgm:prSet/>
      <dgm:spPr/>
      <dgm:t>
        <a:bodyPr/>
        <a:lstStyle/>
        <a:p>
          <a:endParaRPr lang="es-MX" dirty="0"/>
        </a:p>
      </dgm:t>
    </dgm:pt>
    <dgm:pt modelId="{0C363EA2-6509-43A7-9728-444089A6DBBB}" type="sibTrans" cxnId="{6477531A-616B-4885-9E9B-DA7EFD3614D8}">
      <dgm:prSet/>
      <dgm:spPr/>
      <dgm:t>
        <a:bodyPr/>
        <a:lstStyle/>
        <a:p>
          <a:endParaRPr lang="es-MX"/>
        </a:p>
      </dgm:t>
    </dgm:pt>
    <dgm:pt modelId="{6F376550-1C1F-405D-A7B4-5EFD2CD5EEBE}">
      <dgm:prSet/>
      <dgm:spPr/>
      <dgm:t>
        <a:bodyPr/>
        <a:lstStyle/>
        <a:p>
          <a:r>
            <a:rPr lang="es-MX" dirty="0" smtClean="0"/>
            <a:t>D. agrario</a:t>
          </a:r>
          <a:endParaRPr lang="es-MX" dirty="0"/>
        </a:p>
      </dgm:t>
    </dgm:pt>
    <dgm:pt modelId="{625D1187-CD7D-439F-9825-4EDB672F88AB}" type="parTrans" cxnId="{18B9C40B-C644-458F-9BF6-F2899B25199D}">
      <dgm:prSet/>
      <dgm:spPr/>
      <dgm:t>
        <a:bodyPr/>
        <a:lstStyle/>
        <a:p>
          <a:endParaRPr lang="es-MX" dirty="0"/>
        </a:p>
      </dgm:t>
    </dgm:pt>
    <dgm:pt modelId="{F32AE0AE-2FD0-49B4-908F-C28C33A41413}" type="sibTrans" cxnId="{18B9C40B-C644-458F-9BF6-F2899B25199D}">
      <dgm:prSet/>
      <dgm:spPr/>
      <dgm:t>
        <a:bodyPr/>
        <a:lstStyle/>
        <a:p>
          <a:endParaRPr lang="es-MX"/>
        </a:p>
      </dgm:t>
    </dgm:pt>
    <dgm:pt modelId="{10F30682-7F64-4250-808B-50E2D8C67FED}">
      <dgm:prSet/>
      <dgm:spPr/>
      <dgm:t>
        <a:bodyPr/>
        <a:lstStyle/>
        <a:p>
          <a:r>
            <a:rPr lang="es-MX" dirty="0" smtClean="0"/>
            <a:t>D. Int privado</a:t>
          </a:r>
          <a:endParaRPr lang="es-MX" dirty="0"/>
        </a:p>
      </dgm:t>
    </dgm:pt>
    <dgm:pt modelId="{6C6BEF1E-8666-4346-BDB0-9224F223BD45}" type="parTrans" cxnId="{72DEFEC0-CDF0-4116-B4B6-5CE974866D98}">
      <dgm:prSet/>
      <dgm:spPr/>
      <dgm:t>
        <a:bodyPr/>
        <a:lstStyle/>
        <a:p>
          <a:endParaRPr lang="es-MX" dirty="0"/>
        </a:p>
      </dgm:t>
    </dgm:pt>
    <dgm:pt modelId="{E0D4494D-1A4C-4974-89E6-8F1A24C534AB}" type="sibTrans" cxnId="{72DEFEC0-CDF0-4116-B4B6-5CE974866D98}">
      <dgm:prSet/>
      <dgm:spPr/>
      <dgm:t>
        <a:bodyPr/>
        <a:lstStyle/>
        <a:p>
          <a:endParaRPr lang="es-MX"/>
        </a:p>
      </dgm:t>
    </dgm:pt>
    <dgm:pt modelId="{EEED662B-085F-429C-9A47-26BE2DCC3B0D}">
      <dgm:prSet/>
      <dgm:spPr/>
      <dgm:t>
        <a:bodyPr/>
        <a:lstStyle/>
        <a:p>
          <a:r>
            <a:rPr lang="es-MX" dirty="0" smtClean="0"/>
            <a:t>D. Int publico</a:t>
          </a:r>
          <a:endParaRPr lang="es-MX" dirty="0"/>
        </a:p>
      </dgm:t>
    </dgm:pt>
    <dgm:pt modelId="{0491241B-DC1F-46A4-860E-344504BD319C}" type="parTrans" cxnId="{790DEC48-15AB-4EEF-900D-92350074FC25}">
      <dgm:prSet/>
      <dgm:spPr/>
      <dgm:t>
        <a:bodyPr/>
        <a:lstStyle/>
        <a:p>
          <a:endParaRPr lang="es-MX" dirty="0"/>
        </a:p>
      </dgm:t>
    </dgm:pt>
    <dgm:pt modelId="{586BF746-006F-4D76-9907-10E1AE3ED0FF}" type="sibTrans" cxnId="{790DEC48-15AB-4EEF-900D-92350074FC25}">
      <dgm:prSet/>
      <dgm:spPr/>
      <dgm:t>
        <a:bodyPr/>
        <a:lstStyle/>
        <a:p>
          <a:endParaRPr lang="es-MX"/>
        </a:p>
      </dgm:t>
    </dgm:pt>
    <dgm:pt modelId="{EA0866BE-B1A7-4169-B031-DCA2F32A03CD}" type="pres">
      <dgm:prSet presAssocID="{C790AD36-375D-49F9-A718-ECE333929BDB}" presName="cycle" presStyleCnt="0">
        <dgm:presLayoutVars>
          <dgm:chMax val="1"/>
          <dgm:dir/>
          <dgm:animLvl val="ctr"/>
          <dgm:resizeHandles val="exact"/>
        </dgm:presLayoutVars>
      </dgm:prSet>
      <dgm:spPr/>
      <dgm:t>
        <a:bodyPr/>
        <a:lstStyle/>
        <a:p>
          <a:endParaRPr lang="es-MX"/>
        </a:p>
      </dgm:t>
    </dgm:pt>
    <dgm:pt modelId="{169C3BAC-D721-4E6C-862E-AC0A9723B9F9}" type="pres">
      <dgm:prSet presAssocID="{AA814EBC-90C9-4972-9602-7A0022280F23}" presName="centerShape" presStyleLbl="node0" presStyleIdx="0" presStyleCnt="1" custScaleX="222930" custScaleY="164159" custLinFactNeighborX="95" custLinFactNeighborY="0"/>
      <dgm:spPr/>
      <dgm:t>
        <a:bodyPr/>
        <a:lstStyle/>
        <a:p>
          <a:endParaRPr lang="es-MX"/>
        </a:p>
      </dgm:t>
    </dgm:pt>
    <dgm:pt modelId="{D614F261-48E6-4D23-801C-EBC7AF60E305}" type="pres">
      <dgm:prSet presAssocID="{C16CEF56-52FF-4663-AA31-0FEAC9CB2E9D}" presName="Name9" presStyleLbl="parChTrans1D2" presStyleIdx="0" presStyleCnt="11"/>
      <dgm:spPr/>
      <dgm:t>
        <a:bodyPr/>
        <a:lstStyle/>
        <a:p>
          <a:endParaRPr lang="es-MX"/>
        </a:p>
      </dgm:t>
    </dgm:pt>
    <dgm:pt modelId="{D7D2AC31-7591-4FB4-B774-82D4E7D5124A}" type="pres">
      <dgm:prSet presAssocID="{C16CEF56-52FF-4663-AA31-0FEAC9CB2E9D}" presName="connTx" presStyleLbl="parChTrans1D2" presStyleIdx="0" presStyleCnt="11"/>
      <dgm:spPr/>
      <dgm:t>
        <a:bodyPr/>
        <a:lstStyle/>
        <a:p>
          <a:endParaRPr lang="es-MX"/>
        </a:p>
      </dgm:t>
    </dgm:pt>
    <dgm:pt modelId="{A2289F91-FE6A-4761-89F5-0B883D8793FC}" type="pres">
      <dgm:prSet presAssocID="{ADC74B15-EA4A-4E38-A010-658C25B0802A}" presName="node" presStyleLbl="node1" presStyleIdx="0" presStyleCnt="11">
        <dgm:presLayoutVars>
          <dgm:bulletEnabled val="1"/>
        </dgm:presLayoutVars>
      </dgm:prSet>
      <dgm:spPr/>
      <dgm:t>
        <a:bodyPr/>
        <a:lstStyle/>
        <a:p>
          <a:endParaRPr lang="es-MX"/>
        </a:p>
      </dgm:t>
    </dgm:pt>
    <dgm:pt modelId="{1226E551-1CAA-4328-9995-4E2BE5DE915C}" type="pres">
      <dgm:prSet presAssocID="{6C6BEF1E-8666-4346-BDB0-9224F223BD45}" presName="Name9" presStyleLbl="parChTrans1D2" presStyleIdx="1" presStyleCnt="11"/>
      <dgm:spPr/>
      <dgm:t>
        <a:bodyPr/>
        <a:lstStyle/>
        <a:p>
          <a:endParaRPr lang="es-MX"/>
        </a:p>
      </dgm:t>
    </dgm:pt>
    <dgm:pt modelId="{FD7C4B16-D037-4F52-8C1F-AD00ACEE9E12}" type="pres">
      <dgm:prSet presAssocID="{6C6BEF1E-8666-4346-BDB0-9224F223BD45}" presName="connTx" presStyleLbl="parChTrans1D2" presStyleIdx="1" presStyleCnt="11"/>
      <dgm:spPr/>
      <dgm:t>
        <a:bodyPr/>
        <a:lstStyle/>
        <a:p>
          <a:endParaRPr lang="es-MX"/>
        </a:p>
      </dgm:t>
    </dgm:pt>
    <dgm:pt modelId="{A15FFAC1-7F3E-4622-9CD4-CD1B6E6A284F}" type="pres">
      <dgm:prSet presAssocID="{10F30682-7F64-4250-808B-50E2D8C67FED}" presName="node" presStyleLbl="node1" presStyleIdx="1" presStyleCnt="11">
        <dgm:presLayoutVars>
          <dgm:bulletEnabled val="1"/>
        </dgm:presLayoutVars>
      </dgm:prSet>
      <dgm:spPr/>
      <dgm:t>
        <a:bodyPr/>
        <a:lstStyle/>
        <a:p>
          <a:endParaRPr lang="es-MX"/>
        </a:p>
      </dgm:t>
    </dgm:pt>
    <dgm:pt modelId="{D4917368-D56F-45B5-B34A-A081025D6880}" type="pres">
      <dgm:prSet presAssocID="{B0B5F354-DE8A-4BEA-A10A-8D74663957CD}" presName="Name9" presStyleLbl="parChTrans1D2" presStyleIdx="2" presStyleCnt="11"/>
      <dgm:spPr/>
      <dgm:t>
        <a:bodyPr/>
        <a:lstStyle/>
        <a:p>
          <a:endParaRPr lang="es-MX"/>
        </a:p>
      </dgm:t>
    </dgm:pt>
    <dgm:pt modelId="{AB55BC64-CBEA-4630-AD9B-7F321BB941DE}" type="pres">
      <dgm:prSet presAssocID="{B0B5F354-DE8A-4BEA-A10A-8D74663957CD}" presName="connTx" presStyleLbl="parChTrans1D2" presStyleIdx="2" presStyleCnt="11"/>
      <dgm:spPr/>
      <dgm:t>
        <a:bodyPr/>
        <a:lstStyle/>
        <a:p>
          <a:endParaRPr lang="es-MX"/>
        </a:p>
      </dgm:t>
    </dgm:pt>
    <dgm:pt modelId="{C27A721B-D542-42F1-AF43-B83A832B3AF3}" type="pres">
      <dgm:prSet presAssocID="{0B322AAE-8871-4FD4-ABEB-03D57B87ECFC}" presName="node" presStyleLbl="node1" presStyleIdx="2" presStyleCnt="11">
        <dgm:presLayoutVars>
          <dgm:bulletEnabled val="1"/>
        </dgm:presLayoutVars>
      </dgm:prSet>
      <dgm:spPr/>
      <dgm:t>
        <a:bodyPr/>
        <a:lstStyle/>
        <a:p>
          <a:endParaRPr lang="es-MX"/>
        </a:p>
      </dgm:t>
    </dgm:pt>
    <dgm:pt modelId="{C6DD13D9-1D81-4D74-98F1-D098699BE876}" type="pres">
      <dgm:prSet presAssocID="{625D1187-CD7D-439F-9825-4EDB672F88AB}" presName="Name9" presStyleLbl="parChTrans1D2" presStyleIdx="3" presStyleCnt="11"/>
      <dgm:spPr/>
      <dgm:t>
        <a:bodyPr/>
        <a:lstStyle/>
        <a:p>
          <a:endParaRPr lang="es-MX"/>
        </a:p>
      </dgm:t>
    </dgm:pt>
    <dgm:pt modelId="{54C06697-2F9A-450C-A999-79234120B624}" type="pres">
      <dgm:prSet presAssocID="{625D1187-CD7D-439F-9825-4EDB672F88AB}" presName="connTx" presStyleLbl="parChTrans1D2" presStyleIdx="3" presStyleCnt="11"/>
      <dgm:spPr/>
      <dgm:t>
        <a:bodyPr/>
        <a:lstStyle/>
        <a:p>
          <a:endParaRPr lang="es-MX"/>
        </a:p>
      </dgm:t>
    </dgm:pt>
    <dgm:pt modelId="{191209BC-0341-420A-B211-E033936710D7}" type="pres">
      <dgm:prSet presAssocID="{6F376550-1C1F-405D-A7B4-5EFD2CD5EEBE}" presName="node" presStyleLbl="node1" presStyleIdx="3" presStyleCnt="11">
        <dgm:presLayoutVars>
          <dgm:bulletEnabled val="1"/>
        </dgm:presLayoutVars>
      </dgm:prSet>
      <dgm:spPr/>
      <dgm:t>
        <a:bodyPr/>
        <a:lstStyle/>
        <a:p>
          <a:endParaRPr lang="es-MX"/>
        </a:p>
      </dgm:t>
    </dgm:pt>
    <dgm:pt modelId="{072EEF5E-90F7-4271-9908-FD65E653B426}" type="pres">
      <dgm:prSet presAssocID="{4A7A49F4-41FE-4B84-B437-38E0BD6EE6AD}" presName="Name9" presStyleLbl="parChTrans1D2" presStyleIdx="4" presStyleCnt="11"/>
      <dgm:spPr/>
      <dgm:t>
        <a:bodyPr/>
        <a:lstStyle/>
        <a:p>
          <a:endParaRPr lang="es-MX"/>
        </a:p>
      </dgm:t>
    </dgm:pt>
    <dgm:pt modelId="{11991573-E222-4287-BF58-59432FBD6BD2}" type="pres">
      <dgm:prSet presAssocID="{4A7A49F4-41FE-4B84-B437-38E0BD6EE6AD}" presName="connTx" presStyleLbl="parChTrans1D2" presStyleIdx="4" presStyleCnt="11"/>
      <dgm:spPr/>
      <dgm:t>
        <a:bodyPr/>
        <a:lstStyle/>
        <a:p>
          <a:endParaRPr lang="es-MX"/>
        </a:p>
      </dgm:t>
    </dgm:pt>
    <dgm:pt modelId="{BDDDB0C5-AD3C-4BD3-B80A-7B3D74C065CB}" type="pres">
      <dgm:prSet presAssocID="{9FF5E0E4-F255-4662-8FDC-F4969BE0EE5D}" presName="node" presStyleLbl="node1" presStyleIdx="4" presStyleCnt="11">
        <dgm:presLayoutVars>
          <dgm:bulletEnabled val="1"/>
        </dgm:presLayoutVars>
      </dgm:prSet>
      <dgm:spPr/>
      <dgm:t>
        <a:bodyPr/>
        <a:lstStyle/>
        <a:p>
          <a:endParaRPr lang="es-MX"/>
        </a:p>
      </dgm:t>
    </dgm:pt>
    <dgm:pt modelId="{EBE2B1BC-8525-4446-B219-42B1D2331285}" type="pres">
      <dgm:prSet presAssocID="{E99D7974-8405-4936-B162-6211AA1123D3}" presName="Name9" presStyleLbl="parChTrans1D2" presStyleIdx="5" presStyleCnt="11"/>
      <dgm:spPr/>
      <dgm:t>
        <a:bodyPr/>
        <a:lstStyle/>
        <a:p>
          <a:endParaRPr lang="es-MX"/>
        </a:p>
      </dgm:t>
    </dgm:pt>
    <dgm:pt modelId="{D4410766-2B63-49C4-8A48-7BD0794E0734}" type="pres">
      <dgm:prSet presAssocID="{E99D7974-8405-4936-B162-6211AA1123D3}" presName="connTx" presStyleLbl="parChTrans1D2" presStyleIdx="5" presStyleCnt="11"/>
      <dgm:spPr/>
      <dgm:t>
        <a:bodyPr/>
        <a:lstStyle/>
        <a:p>
          <a:endParaRPr lang="es-MX"/>
        </a:p>
      </dgm:t>
    </dgm:pt>
    <dgm:pt modelId="{01862AF3-E3D6-4CFB-9ECC-F67C92313FAD}" type="pres">
      <dgm:prSet presAssocID="{81F18792-3F1E-483E-8FAA-0D1761C9F3BE}" presName="node" presStyleLbl="node1" presStyleIdx="5" presStyleCnt="11">
        <dgm:presLayoutVars>
          <dgm:bulletEnabled val="1"/>
        </dgm:presLayoutVars>
      </dgm:prSet>
      <dgm:spPr/>
      <dgm:t>
        <a:bodyPr/>
        <a:lstStyle/>
        <a:p>
          <a:endParaRPr lang="es-MX"/>
        </a:p>
      </dgm:t>
    </dgm:pt>
    <dgm:pt modelId="{7915DE88-FC09-4215-806F-0F3F7A59931C}" type="pres">
      <dgm:prSet presAssocID="{0491241B-DC1F-46A4-860E-344504BD319C}" presName="Name9" presStyleLbl="parChTrans1D2" presStyleIdx="6" presStyleCnt="11"/>
      <dgm:spPr/>
      <dgm:t>
        <a:bodyPr/>
        <a:lstStyle/>
        <a:p>
          <a:endParaRPr lang="es-MX"/>
        </a:p>
      </dgm:t>
    </dgm:pt>
    <dgm:pt modelId="{91565023-5EEC-4D1F-B8B5-3BE7558F3B18}" type="pres">
      <dgm:prSet presAssocID="{0491241B-DC1F-46A4-860E-344504BD319C}" presName="connTx" presStyleLbl="parChTrans1D2" presStyleIdx="6" presStyleCnt="11"/>
      <dgm:spPr/>
      <dgm:t>
        <a:bodyPr/>
        <a:lstStyle/>
        <a:p>
          <a:endParaRPr lang="es-MX"/>
        </a:p>
      </dgm:t>
    </dgm:pt>
    <dgm:pt modelId="{34764ADC-E001-431B-AB5C-F095E17D07F3}" type="pres">
      <dgm:prSet presAssocID="{EEED662B-085F-429C-9A47-26BE2DCC3B0D}" presName="node" presStyleLbl="node1" presStyleIdx="6" presStyleCnt="11">
        <dgm:presLayoutVars>
          <dgm:bulletEnabled val="1"/>
        </dgm:presLayoutVars>
      </dgm:prSet>
      <dgm:spPr/>
      <dgm:t>
        <a:bodyPr/>
        <a:lstStyle/>
        <a:p>
          <a:endParaRPr lang="es-MX"/>
        </a:p>
      </dgm:t>
    </dgm:pt>
    <dgm:pt modelId="{BE4DB623-F3EB-4A99-922E-8080459DC85C}" type="pres">
      <dgm:prSet presAssocID="{71D6A9FF-564A-4F65-A469-81472E17A339}" presName="Name9" presStyleLbl="parChTrans1D2" presStyleIdx="7" presStyleCnt="11"/>
      <dgm:spPr/>
      <dgm:t>
        <a:bodyPr/>
        <a:lstStyle/>
        <a:p>
          <a:endParaRPr lang="es-MX"/>
        </a:p>
      </dgm:t>
    </dgm:pt>
    <dgm:pt modelId="{AA6CD3E9-3524-4CB1-ABD8-74638E4F0AD4}" type="pres">
      <dgm:prSet presAssocID="{71D6A9FF-564A-4F65-A469-81472E17A339}" presName="connTx" presStyleLbl="parChTrans1D2" presStyleIdx="7" presStyleCnt="11"/>
      <dgm:spPr/>
      <dgm:t>
        <a:bodyPr/>
        <a:lstStyle/>
        <a:p>
          <a:endParaRPr lang="es-MX"/>
        </a:p>
      </dgm:t>
    </dgm:pt>
    <dgm:pt modelId="{6A51D864-FD99-4380-9007-5D335D028670}" type="pres">
      <dgm:prSet presAssocID="{C81DADBD-81A5-4131-B446-7D2305CADA73}" presName="node" presStyleLbl="node1" presStyleIdx="7" presStyleCnt="11">
        <dgm:presLayoutVars>
          <dgm:bulletEnabled val="1"/>
        </dgm:presLayoutVars>
      </dgm:prSet>
      <dgm:spPr/>
      <dgm:t>
        <a:bodyPr/>
        <a:lstStyle/>
        <a:p>
          <a:endParaRPr lang="es-MX"/>
        </a:p>
      </dgm:t>
    </dgm:pt>
    <dgm:pt modelId="{D0080885-FD93-4D08-91B4-D6D7C4074D81}" type="pres">
      <dgm:prSet presAssocID="{9887D793-2810-4C05-A342-F0F6FE14FF0B}" presName="Name9" presStyleLbl="parChTrans1D2" presStyleIdx="8" presStyleCnt="11"/>
      <dgm:spPr/>
      <dgm:t>
        <a:bodyPr/>
        <a:lstStyle/>
        <a:p>
          <a:endParaRPr lang="es-MX"/>
        </a:p>
      </dgm:t>
    </dgm:pt>
    <dgm:pt modelId="{02247E21-89B5-440D-B41B-E60406D6A9E3}" type="pres">
      <dgm:prSet presAssocID="{9887D793-2810-4C05-A342-F0F6FE14FF0B}" presName="connTx" presStyleLbl="parChTrans1D2" presStyleIdx="8" presStyleCnt="11"/>
      <dgm:spPr/>
      <dgm:t>
        <a:bodyPr/>
        <a:lstStyle/>
        <a:p>
          <a:endParaRPr lang="es-MX"/>
        </a:p>
      </dgm:t>
    </dgm:pt>
    <dgm:pt modelId="{3F83FEBC-55DD-4EB4-84D5-2B3AABDC0646}" type="pres">
      <dgm:prSet presAssocID="{ADC01924-9EDC-4349-9DD2-4A276381E633}" presName="node" presStyleLbl="node1" presStyleIdx="8" presStyleCnt="11">
        <dgm:presLayoutVars>
          <dgm:bulletEnabled val="1"/>
        </dgm:presLayoutVars>
      </dgm:prSet>
      <dgm:spPr/>
      <dgm:t>
        <a:bodyPr/>
        <a:lstStyle/>
        <a:p>
          <a:endParaRPr lang="es-MX"/>
        </a:p>
      </dgm:t>
    </dgm:pt>
    <dgm:pt modelId="{1FAE03B2-F62F-456C-9512-FD9E6825A493}" type="pres">
      <dgm:prSet presAssocID="{2C9B46C8-9B35-4E49-8DFF-C3848EDDA463}" presName="Name9" presStyleLbl="parChTrans1D2" presStyleIdx="9" presStyleCnt="11"/>
      <dgm:spPr/>
      <dgm:t>
        <a:bodyPr/>
        <a:lstStyle/>
        <a:p>
          <a:endParaRPr lang="es-MX"/>
        </a:p>
      </dgm:t>
    </dgm:pt>
    <dgm:pt modelId="{14EC8CA3-BAE6-4F75-A661-C33EBFB0DA1C}" type="pres">
      <dgm:prSet presAssocID="{2C9B46C8-9B35-4E49-8DFF-C3848EDDA463}" presName="connTx" presStyleLbl="parChTrans1D2" presStyleIdx="9" presStyleCnt="11"/>
      <dgm:spPr/>
      <dgm:t>
        <a:bodyPr/>
        <a:lstStyle/>
        <a:p>
          <a:endParaRPr lang="es-MX"/>
        </a:p>
      </dgm:t>
    </dgm:pt>
    <dgm:pt modelId="{D67396E3-D815-4DCE-A00B-18B320534047}" type="pres">
      <dgm:prSet presAssocID="{D640774A-ECA6-49A1-BEFB-0AFEB42338D7}" presName="node" presStyleLbl="node1" presStyleIdx="9" presStyleCnt="11">
        <dgm:presLayoutVars>
          <dgm:bulletEnabled val="1"/>
        </dgm:presLayoutVars>
      </dgm:prSet>
      <dgm:spPr/>
      <dgm:t>
        <a:bodyPr/>
        <a:lstStyle/>
        <a:p>
          <a:endParaRPr lang="es-MX"/>
        </a:p>
      </dgm:t>
    </dgm:pt>
    <dgm:pt modelId="{7F4058C8-FC2E-4F7D-BA1C-9CAEA6D8DB81}" type="pres">
      <dgm:prSet presAssocID="{4E46A77B-1DB7-4CEF-9F1C-7A67ABD974A8}" presName="Name9" presStyleLbl="parChTrans1D2" presStyleIdx="10" presStyleCnt="11"/>
      <dgm:spPr/>
      <dgm:t>
        <a:bodyPr/>
        <a:lstStyle/>
        <a:p>
          <a:endParaRPr lang="es-MX"/>
        </a:p>
      </dgm:t>
    </dgm:pt>
    <dgm:pt modelId="{2B04CADE-5CF4-45EA-941F-2CCF06D98353}" type="pres">
      <dgm:prSet presAssocID="{4E46A77B-1DB7-4CEF-9F1C-7A67ABD974A8}" presName="connTx" presStyleLbl="parChTrans1D2" presStyleIdx="10" presStyleCnt="11"/>
      <dgm:spPr/>
      <dgm:t>
        <a:bodyPr/>
        <a:lstStyle/>
        <a:p>
          <a:endParaRPr lang="es-MX"/>
        </a:p>
      </dgm:t>
    </dgm:pt>
    <dgm:pt modelId="{451A81E3-51E5-4AD0-B436-B185C9A54D16}" type="pres">
      <dgm:prSet presAssocID="{A924C4C0-4B25-4765-9779-2899F5DF756A}" presName="node" presStyleLbl="node1" presStyleIdx="10" presStyleCnt="11">
        <dgm:presLayoutVars>
          <dgm:bulletEnabled val="1"/>
        </dgm:presLayoutVars>
      </dgm:prSet>
      <dgm:spPr/>
      <dgm:t>
        <a:bodyPr/>
        <a:lstStyle/>
        <a:p>
          <a:endParaRPr lang="es-MX"/>
        </a:p>
      </dgm:t>
    </dgm:pt>
  </dgm:ptLst>
  <dgm:cxnLst>
    <dgm:cxn modelId="{AE97CFC4-8530-45BB-8C3A-4CFC8F3C9EFC}" type="presOf" srcId="{C81DADBD-81A5-4131-B446-7D2305CADA73}" destId="{6A51D864-FD99-4380-9007-5D335D028670}" srcOrd="0" destOrd="0" presId="urn:microsoft.com/office/officeart/2005/8/layout/radial1"/>
    <dgm:cxn modelId="{FEA9E757-B93C-4DE2-9C16-6F640B143C79}" type="presOf" srcId="{6C6BEF1E-8666-4346-BDB0-9224F223BD45}" destId="{FD7C4B16-D037-4F52-8C1F-AD00ACEE9E12}" srcOrd="1" destOrd="0" presId="urn:microsoft.com/office/officeart/2005/8/layout/radial1"/>
    <dgm:cxn modelId="{32E37D0E-A3F6-4E5D-92B2-04A759843EA8}" srcId="{AA814EBC-90C9-4972-9602-7A0022280F23}" destId="{D640774A-ECA6-49A1-BEFB-0AFEB42338D7}" srcOrd="9" destOrd="0" parTransId="{2C9B46C8-9B35-4E49-8DFF-C3848EDDA463}" sibTransId="{90449988-2A8C-41FD-9D41-C10D3F64A4B9}"/>
    <dgm:cxn modelId="{D23C761B-E7FE-4098-8F7D-066DBFA8065B}" type="presOf" srcId="{EEED662B-085F-429C-9A47-26BE2DCC3B0D}" destId="{34764ADC-E001-431B-AB5C-F095E17D07F3}" srcOrd="0" destOrd="0" presId="urn:microsoft.com/office/officeart/2005/8/layout/radial1"/>
    <dgm:cxn modelId="{2DFD7FBE-2CAC-47C0-B583-B5707007C6F1}" type="presOf" srcId="{71D6A9FF-564A-4F65-A469-81472E17A339}" destId="{BE4DB623-F3EB-4A99-922E-8080459DC85C}" srcOrd="0" destOrd="0" presId="urn:microsoft.com/office/officeart/2005/8/layout/radial1"/>
    <dgm:cxn modelId="{D5925292-BE76-41B8-8BD8-103B8E504419}" type="presOf" srcId="{625D1187-CD7D-439F-9825-4EDB672F88AB}" destId="{54C06697-2F9A-450C-A999-79234120B624}" srcOrd="1" destOrd="0" presId="urn:microsoft.com/office/officeart/2005/8/layout/radial1"/>
    <dgm:cxn modelId="{76BFCA9D-E239-4C02-BE6D-522EE5E7DB46}" type="presOf" srcId="{0B322AAE-8871-4FD4-ABEB-03D57B87ECFC}" destId="{C27A721B-D542-42F1-AF43-B83A832B3AF3}" srcOrd="0" destOrd="0" presId="urn:microsoft.com/office/officeart/2005/8/layout/radial1"/>
    <dgm:cxn modelId="{EA607378-811C-463F-8E32-A7455F665D93}" srcId="{AA814EBC-90C9-4972-9602-7A0022280F23}" destId="{A924C4C0-4B25-4765-9779-2899F5DF756A}" srcOrd="10" destOrd="0" parTransId="{4E46A77B-1DB7-4CEF-9F1C-7A67ABD974A8}" sibTransId="{E998C992-3530-4ED3-99F9-33893D576EC0}"/>
    <dgm:cxn modelId="{9F09A1EB-3D4F-4F16-BA90-BD7C96342450}" type="presOf" srcId="{A924C4C0-4B25-4765-9779-2899F5DF756A}" destId="{451A81E3-51E5-4AD0-B436-B185C9A54D16}" srcOrd="0" destOrd="0" presId="urn:microsoft.com/office/officeart/2005/8/layout/radial1"/>
    <dgm:cxn modelId="{60AA7BBE-E876-489A-BD70-73B9C9B7F56D}" type="presOf" srcId="{10F30682-7F64-4250-808B-50E2D8C67FED}" destId="{A15FFAC1-7F3E-4622-9CD4-CD1B6E6A284F}" srcOrd="0" destOrd="0" presId="urn:microsoft.com/office/officeart/2005/8/layout/radial1"/>
    <dgm:cxn modelId="{679AADDC-CB79-495F-9C49-45270D7F8866}" type="presOf" srcId="{0491241B-DC1F-46A4-860E-344504BD319C}" destId="{91565023-5EEC-4D1F-B8B5-3BE7558F3B18}" srcOrd="1" destOrd="0" presId="urn:microsoft.com/office/officeart/2005/8/layout/radial1"/>
    <dgm:cxn modelId="{056DF997-0D16-4E54-926F-9C8F7DC67E8C}" type="presOf" srcId="{4E46A77B-1DB7-4CEF-9F1C-7A67ABD974A8}" destId="{7F4058C8-FC2E-4F7D-BA1C-9CAEA6D8DB81}" srcOrd="0" destOrd="0" presId="urn:microsoft.com/office/officeart/2005/8/layout/radial1"/>
    <dgm:cxn modelId="{9B2C6B09-0DB3-4C97-8CEF-661F9D65733C}" type="presOf" srcId="{9887D793-2810-4C05-A342-F0F6FE14FF0B}" destId="{02247E21-89B5-440D-B41B-E60406D6A9E3}" srcOrd="1" destOrd="0" presId="urn:microsoft.com/office/officeart/2005/8/layout/radial1"/>
    <dgm:cxn modelId="{72DEFEC0-CDF0-4116-B4B6-5CE974866D98}" srcId="{AA814EBC-90C9-4972-9602-7A0022280F23}" destId="{10F30682-7F64-4250-808B-50E2D8C67FED}" srcOrd="1" destOrd="0" parTransId="{6C6BEF1E-8666-4346-BDB0-9224F223BD45}" sibTransId="{E0D4494D-1A4C-4974-89E6-8F1A24C534AB}"/>
    <dgm:cxn modelId="{FD08FAED-3DBF-48D6-B307-BB73341CD684}" type="presOf" srcId="{81F18792-3F1E-483E-8FAA-0D1761C9F3BE}" destId="{01862AF3-E3D6-4CFB-9ECC-F67C92313FAD}" srcOrd="0" destOrd="0" presId="urn:microsoft.com/office/officeart/2005/8/layout/radial1"/>
    <dgm:cxn modelId="{08E4DDA0-CADA-474F-95A6-6B59357D73E6}" type="presOf" srcId="{71D6A9FF-564A-4F65-A469-81472E17A339}" destId="{AA6CD3E9-3524-4CB1-ABD8-74638E4F0AD4}" srcOrd="1" destOrd="0" presId="urn:microsoft.com/office/officeart/2005/8/layout/radial1"/>
    <dgm:cxn modelId="{B4F5E66B-4FD6-48BF-A5CA-3EECF9100388}" type="presOf" srcId="{625D1187-CD7D-439F-9825-4EDB672F88AB}" destId="{C6DD13D9-1D81-4D74-98F1-D098699BE876}" srcOrd="0" destOrd="0" presId="urn:microsoft.com/office/officeart/2005/8/layout/radial1"/>
    <dgm:cxn modelId="{790DEC48-15AB-4EEF-900D-92350074FC25}" srcId="{AA814EBC-90C9-4972-9602-7A0022280F23}" destId="{EEED662B-085F-429C-9A47-26BE2DCC3B0D}" srcOrd="6" destOrd="0" parTransId="{0491241B-DC1F-46A4-860E-344504BD319C}" sibTransId="{586BF746-006F-4D76-9907-10E1AE3ED0FF}"/>
    <dgm:cxn modelId="{58B31358-004E-4BA7-B176-54A0648CEA43}" type="presOf" srcId="{0491241B-DC1F-46A4-860E-344504BD319C}" destId="{7915DE88-FC09-4215-806F-0F3F7A59931C}" srcOrd="0" destOrd="0" presId="urn:microsoft.com/office/officeart/2005/8/layout/radial1"/>
    <dgm:cxn modelId="{C9AA91F5-B771-4BDB-8D71-998CB1F46EAD}" type="presOf" srcId="{2C9B46C8-9B35-4E49-8DFF-C3848EDDA463}" destId="{14EC8CA3-BAE6-4F75-A661-C33EBFB0DA1C}" srcOrd="1" destOrd="0" presId="urn:microsoft.com/office/officeart/2005/8/layout/radial1"/>
    <dgm:cxn modelId="{488BFF19-A622-4C23-9752-240BA26D53B7}" type="presOf" srcId="{2C9B46C8-9B35-4E49-8DFF-C3848EDDA463}" destId="{1FAE03B2-F62F-456C-9512-FD9E6825A493}" srcOrd="0" destOrd="0" presId="urn:microsoft.com/office/officeart/2005/8/layout/radial1"/>
    <dgm:cxn modelId="{6735E1E1-568B-4088-AACE-BC001F4C126F}" type="presOf" srcId="{C16CEF56-52FF-4663-AA31-0FEAC9CB2E9D}" destId="{D614F261-48E6-4D23-801C-EBC7AF60E305}" srcOrd="0" destOrd="0" presId="urn:microsoft.com/office/officeart/2005/8/layout/radial1"/>
    <dgm:cxn modelId="{CCF469C7-6863-49FD-BBBE-9DC7967DADC9}" type="presOf" srcId="{6F376550-1C1F-405D-A7B4-5EFD2CD5EEBE}" destId="{191209BC-0341-420A-B211-E033936710D7}" srcOrd="0" destOrd="0" presId="urn:microsoft.com/office/officeart/2005/8/layout/radial1"/>
    <dgm:cxn modelId="{0DCF9512-F4E9-43B1-A621-2A850484E9AE}" srcId="{AA814EBC-90C9-4972-9602-7A0022280F23}" destId="{81F18792-3F1E-483E-8FAA-0D1761C9F3BE}" srcOrd="5" destOrd="0" parTransId="{E99D7974-8405-4936-B162-6211AA1123D3}" sibTransId="{E3B54A1F-8DB0-4065-AFCB-C3A5152EBBEA}"/>
    <dgm:cxn modelId="{1C4F0B93-1C84-475D-BF98-825063A9007B}" srcId="{AA814EBC-90C9-4972-9602-7A0022280F23}" destId="{ADC01924-9EDC-4349-9DD2-4A276381E633}" srcOrd="8" destOrd="0" parTransId="{9887D793-2810-4C05-A342-F0F6FE14FF0B}" sibTransId="{7F4C8849-14B8-465E-A5C5-BFE0F08B116C}"/>
    <dgm:cxn modelId="{4233D860-04E7-47F1-B2CC-ED4CC8A07822}" type="presOf" srcId="{4E46A77B-1DB7-4CEF-9F1C-7A67ABD974A8}" destId="{2B04CADE-5CF4-45EA-941F-2CCF06D98353}" srcOrd="1" destOrd="0" presId="urn:microsoft.com/office/officeart/2005/8/layout/radial1"/>
    <dgm:cxn modelId="{C4C4CECC-C670-4BEA-98EA-FE1118B6C9D3}" srcId="{AA814EBC-90C9-4972-9602-7A0022280F23}" destId="{ADC74B15-EA4A-4E38-A010-658C25B0802A}" srcOrd="0" destOrd="0" parTransId="{C16CEF56-52FF-4663-AA31-0FEAC9CB2E9D}" sibTransId="{319614F8-FB92-4A42-83BD-D43B3CC8CD0E}"/>
    <dgm:cxn modelId="{A9A962A5-AFF2-4895-B43D-EEE1E79B1EB3}" srcId="{AA814EBC-90C9-4972-9602-7A0022280F23}" destId="{C81DADBD-81A5-4131-B446-7D2305CADA73}" srcOrd="7" destOrd="0" parTransId="{71D6A9FF-564A-4F65-A469-81472E17A339}" sibTransId="{7170C724-03E6-4E5A-BE8B-BE352F22D081}"/>
    <dgm:cxn modelId="{C8A67CDD-D170-4745-AF14-E70F06ED7359}" type="presOf" srcId="{6C6BEF1E-8666-4346-BDB0-9224F223BD45}" destId="{1226E551-1CAA-4328-9995-4E2BE5DE915C}" srcOrd="0" destOrd="0" presId="urn:microsoft.com/office/officeart/2005/8/layout/radial1"/>
    <dgm:cxn modelId="{C7092F01-C22B-4BB6-A2E7-7DBC697D058C}" type="presOf" srcId="{4A7A49F4-41FE-4B84-B437-38E0BD6EE6AD}" destId="{11991573-E222-4287-BF58-59432FBD6BD2}" srcOrd="1" destOrd="0" presId="urn:microsoft.com/office/officeart/2005/8/layout/radial1"/>
    <dgm:cxn modelId="{7F85091F-63D3-42EF-A76B-C02879D4B126}" type="presOf" srcId="{E99D7974-8405-4936-B162-6211AA1123D3}" destId="{D4410766-2B63-49C4-8A48-7BD0794E0734}" srcOrd="1" destOrd="0" presId="urn:microsoft.com/office/officeart/2005/8/layout/radial1"/>
    <dgm:cxn modelId="{8D94EE2A-66A9-4393-87E4-A87FD6565831}" type="presOf" srcId="{9FF5E0E4-F255-4662-8FDC-F4969BE0EE5D}" destId="{BDDDB0C5-AD3C-4BD3-B80A-7B3D74C065CB}" srcOrd="0" destOrd="0" presId="urn:microsoft.com/office/officeart/2005/8/layout/radial1"/>
    <dgm:cxn modelId="{E1400868-D656-4647-B6C5-9A0391157969}" type="presOf" srcId="{ADC01924-9EDC-4349-9DD2-4A276381E633}" destId="{3F83FEBC-55DD-4EB4-84D5-2B3AABDC0646}" srcOrd="0" destOrd="0" presId="urn:microsoft.com/office/officeart/2005/8/layout/radial1"/>
    <dgm:cxn modelId="{F993883A-2F9C-4545-B6A6-ED321F934ABE}" type="presOf" srcId="{4A7A49F4-41FE-4B84-B437-38E0BD6EE6AD}" destId="{072EEF5E-90F7-4271-9908-FD65E653B426}" srcOrd="0" destOrd="0" presId="urn:microsoft.com/office/officeart/2005/8/layout/radial1"/>
    <dgm:cxn modelId="{7E494594-A425-4699-BE79-ECB0AD3F2C9C}" type="presOf" srcId="{AA814EBC-90C9-4972-9602-7A0022280F23}" destId="{169C3BAC-D721-4E6C-862E-AC0A9723B9F9}" srcOrd="0" destOrd="0" presId="urn:microsoft.com/office/officeart/2005/8/layout/radial1"/>
    <dgm:cxn modelId="{4FA303CA-7817-48AE-B28B-57A6E97CD9C1}" type="presOf" srcId="{B0B5F354-DE8A-4BEA-A10A-8D74663957CD}" destId="{D4917368-D56F-45B5-B34A-A081025D6880}" srcOrd="0" destOrd="0" presId="urn:microsoft.com/office/officeart/2005/8/layout/radial1"/>
    <dgm:cxn modelId="{34B6F694-5E61-43F6-BC97-9C3FC70EAB3E}" type="presOf" srcId="{B0B5F354-DE8A-4BEA-A10A-8D74663957CD}" destId="{AB55BC64-CBEA-4630-AD9B-7F321BB941DE}" srcOrd="1" destOrd="0" presId="urn:microsoft.com/office/officeart/2005/8/layout/radial1"/>
    <dgm:cxn modelId="{6477531A-616B-4885-9E9B-DA7EFD3614D8}" srcId="{AA814EBC-90C9-4972-9602-7A0022280F23}" destId="{9FF5E0E4-F255-4662-8FDC-F4969BE0EE5D}" srcOrd="4" destOrd="0" parTransId="{4A7A49F4-41FE-4B84-B437-38E0BD6EE6AD}" sibTransId="{0C363EA2-6509-43A7-9728-444089A6DBBB}"/>
    <dgm:cxn modelId="{5F53AE76-3BFA-4BC6-B11E-81BDF220F34B}" type="presOf" srcId="{E99D7974-8405-4936-B162-6211AA1123D3}" destId="{EBE2B1BC-8525-4446-B219-42B1D2331285}" srcOrd="0" destOrd="0" presId="urn:microsoft.com/office/officeart/2005/8/layout/radial1"/>
    <dgm:cxn modelId="{18B9C40B-C644-458F-9BF6-F2899B25199D}" srcId="{AA814EBC-90C9-4972-9602-7A0022280F23}" destId="{6F376550-1C1F-405D-A7B4-5EFD2CD5EEBE}" srcOrd="3" destOrd="0" parTransId="{625D1187-CD7D-439F-9825-4EDB672F88AB}" sibTransId="{F32AE0AE-2FD0-49B4-908F-C28C33A41413}"/>
    <dgm:cxn modelId="{086C1415-EF1A-4DA5-86FE-2999DE8CDBD2}" srcId="{C790AD36-375D-49F9-A718-ECE333929BDB}" destId="{AA814EBC-90C9-4972-9602-7A0022280F23}" srcOrd="0" destOrd="0" parTransId="{6B38D18F-0283-4809-8CB4-41403DEEA5EB}" sibTransId="{EE1CE4E8-97F3-4A9D-A544-0625DA07B3F0}"/>
    <dgm:cxn modelId="{93F74A8D-5478-463C-9595-FCE48126CA07}" type="presOf" srcId="{ADC74B15-EA4A-4E38-A010-658C25B0802A}" destId="{A2289F91-FE6A-4761-89F5-0B883D8793FC}" srcOrd="0" destOrd="0" presId="urn:microsoft.com/office/officeart/2005/8/layout/radial1"/>
    <dgm:cxn modelId="{10580251-F250-43D8-8194-86312F36A473}" type="presOf" srcId="{D640774A-ECA6-49A1-BEFB-0AFEB42338D7}" destId="{D67396E3-D815-4DCE-A00B-18B320534047}" srcOrd="0" destOrd="0" presId="urn:microsoft.com/office/officeart/2005/8/layout/radial1"/>
    <dgm:cxn modelId="{140ABEF4-A27C-4B06-B24A-629DF0639312}" type="presOf" srcId="{C790AD36-375D-49F9-A718-ECE333929BDB}" destId="{EA0866BE-B1A7-4169-B031-DCA2F32A03CD}" srcOrd="0" destOrd="0" presId="urn:microsoft.com/office/officeart/2005/8/layout/radial1"/>
    <dgm:cxn modelId="{1615DDD0-C33C-4C9D-AF0C-3A132AB2CECF}" srcId="{AA814EBC-90C9-4972-9602-7A0022280F23}" destId="{0B322AAE-8871-4FD4-ABEB-03D57B87ECFC}" srcOrd="2" destOrd="0" parTransId="{B0B5F354-DE8A-4BEA-A10A-8D74663957CD}" sibTransId="{F2CD6018-0654-4867-91CB-B5DB95132515}"/>
    <dgm:cxn modelId="{F3A70276-087E-41BD-83AA-3CFB444CAFF1}" type="presOf" srcId="{9887D793-2810-4C05-A342-F0F6FE14FF0B}" destId="{D0080885-FD93-4D08-91B4-D6D7C4074D81}" srcOrd="0" destOrd="0" presId="urn:microsoft.com/office/officeart/2005/8/layout/radial1"/>
    <dgm:cxn modelId="{ED870D57-ACC4-4877-8FF6-8590FD6D6CB6}" type="presOf" srcId="{C16CEF56-52FF-4663-AA31-0FEAC9CB2E9D}" destId="{D7D2AC31-7591-4FB4-B774-82D4E7D5124A}" srcOrd="1" destOrd="0" presId="urn:microsoft.com/office/officeart/2005/8/layout/radial1"/>
    <dgm:cxn modelId="{2D64DF3A-8C4F-4BDE-97D4-A11112A1CF71}" type="presParOf" srcId="{EA0866BE-B1A7-4169-B031-DCA2F32A03CD}" destId="{169C3BAC-D721-4E6C-862E-AC0A9723B9F9}" srcOrd="0" destOrd="0" presId="urn:microsoft.com/office/officeart/2005/8/layout/radial1"/>
    <dgm:cxn modelId="{2C3249C2-3979-45CB-AC66-C5B62797D2A1}" type="presParOf" srcId="{EA0866BE-B1A7-4169-B031-DCA2F32A03CD}" destId="{D614F261-48E6-4D23-801C-EBC7AF60E305}" srcOrd="1" destOrd="0" presId="urn:microsoft.com/office/officeart/2005/8/layout/radial1"/>
    <dgm:cxn modelId="{A0872E14-6AC2-4775-84C1-291C8F0CB984}" type="presParOf" srcId="{D614F261-48E6-4D23-801C-EBC7AF60E305}" destId="{D7D2AC31-7591-4FB4-B774-82D4E7D5124A}" srcOrd="0" destOrd="0" presId="urn:microsoft.com/office/officeart/2005/8/layout/radial1"/>
    <dgm:cxn modelId="{BCFC80CA-3BAA-41D8-9ED7-1391C138ECF4}" type="presParOf" srcId="{EA0866BE-B1A7-4169-B031-DCA2F32A03CD}" destId="{A2289F91-FE6A-4761-89F5-0B883D8793FC}" srcOrd="2" destOrd="0" presId="urn:microsoft.com/office/officeart/2005/8/layout/radial1"/>
    <dgm:cxn modelId="{5D56027B-E028-494C-97EA-87A96D15AC6A}" type="presParOf" srcId="{EA0866BE-B1A7-4169-B031-DCA2F32A03CD}" destId="{1226E551-1CAA-4328-9995-4E2BE5DE915C}" srcOrd="3" destOrd="0" presId="urn:microsoft.com/office/officeart/2005/8/layout/radial1"/>
    <dgm:cxn modelId="{177687CF-0007-45B4-A033-1207EE812AA3}" type="presParOf" srcId="{1226E551-1CAA-4328-9995-4E2BE5DE915C}" destId="{FD7C4B16-D037-4F52-8C1F-AD00ACEE9E12}" srcOrd="0" destOrd="0" presId="urn:microsoft.com/office/officeart/2005/8/layout/radial1"/>
    <dgm:cxn modelId="{E7FECCB9-FC40-4222-81FE-3A0556FD9860}" type="presParOf" srcId="{EA0866BE-B1A7-4169-B031-DCA2F32A03CD}" destId="{A15FFAC1-7F3E-4622-9CD4-CD1B6E6A284F}" srcOrd="4" destOrd="0" presId="urn:microsoft.com/office/officeart/2005/8/layout/radial1"/>
    <dgm:cxn modelId="{D923129B-93AB-4B9A-B491-C0706D1CB532}" type="presParOf" srcId="{EA0866BE-B1A7-4169-B031-DCA2F32A03CD}" destId="{D4917368-D56F-45B5-B34A-A081025D6880}" srcOrd="5" destOrd="0" presId="urn:microsoft.com/office/officeart/2005/8/layout/radial1"/>
    <dgm:cxn modelId="{41457F05-1483-4F5A-AD50-D732F30986D6}" type="presParOf" srcId="{D4917368-D56F-45B5-B34A-A081025D6880}" destId="{AB55BC64-CBEA-4630-AD9B-7F321BB941DE}" srcOrd="0" destOrd="0" presId="urn:microsoft.com/office/officeart/2005/8/layout/radial1"/>
    <dgm:cxn modelId="{25749ED3-A49F-46DC-9137-559F8D588C42}" type="presParOf" srcId="{EA0866BE-B1A7-4169-B031-DCA2F32A03CD}" destId="{C27A721B-D542-42F1-AF43-B83A832B3AF3}" srcOrd="6" destOrd="0" presId="urn:microsoft.com/office/officeart/2005/8/layout/radial1"/>
    <dgm:cxn modelId="{03306D59-A04E-452B-912D-D57324CF21DA}" type="presParOf" srcId="{EA0866BE-B1A7-4169-B031-DCA2F32A03CD}" destId="{C6DD13D9-1D81-4D74-98F1-D098699BE876}" srcOrd="7" destOrd="0" presId="urn:microsoft.com/office/officeart/2005/8/layout/radial1"/>
    <dgm:cxn modelId="{A9CF38A0-BFF5-4D5F-8CE5-79EFC94B38E0}" type="presParOf" srcId="{C6DD13D9-1D81-4D74-98F1-D098699BE876}" destId="{54C06697-2F9A-450C-A999-79234120B624}" srcOrd="0" destOrd="0" presId="urn:microsoft.com/office/officeart/2005/8/layout/radial1"/>
    <dgm:cxn modelId="{25FCDF7E-CAB6-4215-B02F-115078BE18D2}" type="presParOf" srcId="{EA0866BE-B1A7-4169-B031-DCA2F32A03CD}" destId="{191209BC-0341-420A-B211-E033936710D7}" srcOrd="8" destOrd="0" presId="urn:microsoft.com/office/officeart/2005/8/layout/radial1"/>
    <dgm:cxn modelId="{AB88D344-82A0-4A26-8520-A108E67D574B}" type="presParOf" srcId="{EA0866BE-B1A7-4169-B031-DCA2F32A03CD}" destId="{072EEF5E-90F7-4271-9908-FD65E653B426}" srcOrd="9" destOrd="0" presId="urn:microsoft.com/office/officeart/2005/8/layout/radial1"/>
    <dgm:cxn modelId="{F2811C5B-BD72-47DA-8865-F715093DC8DA}" type="presParOf" srcId="{072EEF5E-90F7-4271-9908-FD65E653B426}" destId="{11991573-E222-4287-BF58-59432FBD6BD2}" srcOrd="0" destOrd="0" presId="urn:microsoft.com/office/officeart/2005/8/layout/radial1"/>
    <dgm:cxn modelId="{FBD73913-AB0E-4509-8B68-CC11BDBE31B9}" type="presParOf" srcId="{EA0866BE-B1A7-4169-B031-DCA2F32A03CD}" destId="{BDDDB0C5-AD3C-4BD3-B80A-7B3D74C065CB}" srcOrd="10" destOrd="0" presId="urn:microsoft.com/office/officeart/2005/8/layout/radial1"/>
    <dgm:cxn modelId="{4FD9A6E8-295F-4CD2-82DC-B3ECB6D69CDB}" type="presParOf" srcId="{EA0866BE-B1A7-4169-B031-DCA2F32A03CD}" destId="{EBE2B1BC-8525-4446-B219-42B1D2331285}" srcOrd="11" destOrd="0" presId="urn:microsoft.com/office/officeart/2005/8/layout/radial1"/>
    <dgm:cxn modelId="{0832A690-9CBC-473C-A089-00A3832E2B19}" type="presParOf" srcId="{EBE2B1BC-8525-4446-B219-42B1D2331285}" destId="{D4410766-2B63-49C4-8A48-7BD0794E0734}" srcOrd="0" destOrd="0" presId="urn:microsoft.com/office/officeart/2005/8/layout/radial1"/>
    <dgm:cxn modelId="{A8B4572F-454D-48A8-92C9-EB6363BDFB4E}" type="presParOf" srcId="{EA0866BE-B1A7-4169-B031-DCA2F32A03CD}" destId="{01862AF3-E3D6-4CFB-9ECC-F67C92313FAD}" srcOrd="12" destOrd="0" presId="urn:microsoft.com/office/officeart/2005/8/layout/radial1"/>
    <dgm:cxn modelId="{B564B382-96DC-4555-8C3B-C48AC5F1C140}" type="presParOf" srcId="{EA0866BE-B1A7-4169-B031-DCA2F32A03CD}" destId="{7915DE88-FC09-4215-806F-0F3F7A59931C}" srcOrd="13" destOrd="0" presId="urn:microsoft.com/office/officeart/2005/8/layout/radial1"/>
    <dgm:cxn modelId="{2FAF830B-7213-411F-9D30-4FBAFA73166A}" type="presParOf" srcId="{7915DE88-FC09-4215-806F-0F3F7A59931C}" destId="{91565023-5EEC-4D1F-B8B5-3BE7558F3B18}" srcOrd="0" destOrd="0" presId="urn:microsoft.com/office/officeart/2005/8/layout/radial1"/>
    <dgm:cxn modelId="{33A30710-97B6-4E80-81B6-FD23B1AA5593}" type="presParOf" srcId="{EA0866BE-B1A7-4169-B031-DCA2F32A03CD}" destId="{34764ADC-E001-431B-AB5C-F095E17D07F3}" srcOrd="14" destOrd="0" presId="urn:microsoft.com/office/officeart/2005/8/layout/radial1"/>
    <dgm:cxn modelId="{DC6D3B80-1EA5-442D-B397-0FEC678AEE1C}" type="presParOf" srcId="{EA0866BE-B1A7-4169-B031-DCA2F32A03CD}" destId="{BE4DB623-F3EB-4A99-922E-8080459DC85C}" srcOrd="15" destOrd="0" presId="urn:microsoft.com/office/officeart/2005/8/layout/radial1"/>
    <dgm:cxn modelId="{24212C35-3D4F-49CE-911F-9A7C723F5999}" type="presParOf" srcId="{BE4DB623-F3EB-4A99-922E-8080459DC85C}" destId="{AA6CD3E9-3524-4CB1-ABD8-74638E4F0AD4}" srcOrd="0" destOrd="0" presId="urn:microsoft.com/office/officeart/2005/8/layout/radial1"/>
    <dgm:cxn modelId="{D0DD657F-4C75-4B8D-A9FA-C0E85F2F98EF}" type="presParOf" srcId="{EA0866BE-B1A7-4169-B031-DCA2F32A03CD}" destId="{6A51D864-FD99-4380-9007-5D335D028670}" srcOrd="16" destOrd="0" presId="urn:microsoft.com/office/officeart/2005/8/layout/radial1"/>
    <dgm:cxn modelId="{9AEC383A-65E3-4A6F-8802-E9BF9D035A29}" type="presParOf" srcId="{EA0866BE-B1A7-4169-B031-DCA2F32A03CD}" destId="{D0080885-FD93-4D08-91B4-D6D7C4074D81}" srcOrd="17" destOrd="0" presId="urn:microsoft.com/office/officeart/2005/8/layout/radial1"/>
    <dgm:cxn modelId="{1D44954A-5432-4CA7-AAB8-015EF9F7DA77}" type="presParOf" srcId="{D0080885-FD93-4D08-91B4-D6D7C4074D81}" destId="{02247E21-89B5-440D-B41B-E60406D6A9E3}" srcOrd="0" destOrd="0" presId="urn:microsoft.com/office/officeart/2005/8/layout/radial1"/>
    <dgm:cxn modelId="{9164EF3C-8FE7-4354-BB8E-5E3872CDB9AE}" type="presParOf" srcId="{EA0866BE-B1A7-4169-B031-DCA2F32A03CD}" destId="{3F83FEBC-55DD-4EB4-84D5-2B3AABDC0646}" srcOrd="18" destOrd="0" presId="urn:microsoft.com/office/officeart/2005/8/layout/radial1"/>
    <dgm:cxn modelId="{738BB346-A7D2-494B-9264-B0F609BC3CCD}" type="presParOf" srcId="{EA0866BE-B1A7-4169-B031-DCA2F32A03CD}" destId="{1FAE03B2-F62F-456C-9512-FD9E6825A493}" srcOrd="19" destOrd="0" presId="urn:microsoft.com/office/officeart/2005/8/layout/radial1"/>
    <dgm:cxn modelId="{97BB5C6C-1CD4-42DA-900E-22C896FF969D}" type="presParOf" srcId="{1FAE03B2-F62F-456C-9512-FD9E6825A493}" destId="{14EC8CA3-BAE6-4F75-A661-C33EBFB0DA1C}" srcOrd="0" destOrd="0" presId="urn:microsoft.com/office/officeart/2005/8/layout/radial1"/>
    <dgm:cxn modelId="{507D8A8B-DFF1-4241-B06A-07D1E518E461}" type="presParOf" srcId="{EA0866BE-B1A7-4169-B031-DCA2F32A03CD}" destId="{D67396E3-D815-4DCE-A00B-18B320534047}" srcOrd="20" destOrd="0" presId="urn:microsoft.com/office/officeart/2005/8/layout/radial1"/>
    <dgm:cxn modelId="{1FBBF1A4-96AE-44D7-AD05-866B0689E62D}" type="presParOf" srcId="{EA0866BE-B1A7-4169-B031-DCA2F32A03CD}" destId="{7F4058C8-FC2E-4F7D-BA1C-9CAEA6D8DB81}" srcOrd="21" destOrd="0" presId="urn:microsoft.com/office/officeart/2005/8/layout/radial1"/>
    <dgm:cxn modelId="{3DBC62C9-631F-4EB0-B363-271D84AFDAE6}" type="presParOf" srcId="{7F4058C8-FC2E-4F7D-BA1C-9CAEA6D8DB81}" destId="{2B04CADE-5CF4-45EA-941F-2CCF06D98353}" srcOrd="0" destOrd="0" presId="urn:microsoft.com/office/officeart/2005/8/layout/radial1"/>
    <dgm:cxn modelId="{FE598E5B-FA49-460C-AA83-C48A39F47BA0}" type="presParOf" srcId="{EA0866BE-B1A7-4169-B031-DCA2F32A03CD}" destId="{451A81E3-51E5-4AD0-B436-B185C9A54D16}" srcOrd="2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03/04/2014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03/04/2014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0.png"/><Relationship Id="rId4" Type="http://schemas.openxmlformats.org/officeDocument/2006/relationships/diagramQuickStyle" Target="../diagrams/quickStyle1.xml"/><Relationship Id="rId9"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100392" y="332656"/>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251520" y="332656"/>
            <a:ext cx="872825" cy="1080120"/>
          </a:xfrm>
          <a:prstGeom prst="rect">
            <a:avLst/>
          </a:prstGeom>
          <a:noFill/>
        </p:spPr>
      </p:pic>
      <p:sp>
        <p:nvSpPr>
          <p:cNvPr id="6" name="5 CuadroTexto"/>
          <p:cNvSpPr txBox="1"/>
          <p:nvPr/>
        </p:nvSpPr>
        <p:spPr>
          <a:xfrm>
            <a:off x="1043608" y="548680"/>
            <a:ext cx="7056784" cy="707886"/>
          </a:xfrm>
          <a:prstGeom prst="rect">
            <a:avLst/>
          </a:prstGeom>
          <a:noFill/>
        </p:spPr>
        <p:txBody>
          <a:bodyPr wrap="square" rtlCol="0">
            <a:spAutoFit/>
          </a:bodyPr>
          <a:lstStyle/>
          <a:p>
            <a:pPr algn="ctr"/>
            <a:r>
              <a:rPr lang="es-MX" sz="2000" b="1" dirty="0" smtClean="0">
                <a:solidFill>
                  <a:prstClr val="black"/>
                </a:solidFill>
                <a:latin typeface="Arial" pitchFamily="34" charset="0"/>
                <a:cs typeface="Arial" pitchFamily="34" charset="0"/>
              </a:rPr>
              <a:t>UNIVERSIDAD AUTÓNOMA DEL ESTADO DE HIDALGO</a:t>
            </a:r>
          </a:p>
          <a:p>
            <a:pPr algn="ctr"/>
            <a:r>
              <a:rPr lang="es-MX" sz="2000" dirty="0" smtClean="0">
                <a:solidFill>
                  <a:prstClr val="black"/>
                </a:solidFill>
                <a:latin typeface="Arial" pitchFamily="34" charset="0"/>
                <a:cs typeface="Arial" pitchFamily="34" charset="0"/>
              </a:rPr>
              <a:t>ESCUELA SUPERIOR DE ZIMAPÁN</a:t>
            </a:r>
            <a:endParaRPr lang="es-MX" sz="2000" dirty="0">
              <a:solidFill>
                <a:prstClr val="black"/>
              </a:solidFill>
              <a:latin typeface="Arial" pitchFamily="34" charset="0"/>
              <a:cs typeface="Arial" pitchFamily="34" charset="0"/>
            </a:endParaRPr>
          </a:p>
        </p:txBody>
      </p:sp>
      <p:sp>
        <p:nvSpPr>
          <p:cNvPr id="7" name="6 CuadroTexto"/>
          <p:cNvSpPr txBox="1"/>
          <p:nvPr/>
        </p:nvSpPr>
        <p:spPr>
          <a:xfrm>
            <a:off x="1403648" y="1628800"/>
            <a:ext cx="6768752" cy="4909036"/>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Materia Derecho Constitucional</a:t>
            </a:r>
            <a:r>
              <a:rPr lang="es-MX" sz="2800" b="1" dirty="0" smtClean="0">
                <a:solidFill>
                  <a:prstClr val="black"/>
                </a:solidFill>
                <a:latin typeface="Arial" pitchFamily="34" charset="0"/>
                <a:cs typeface="Arial" pitchFamily="34" charset="0"/>
              </a:rPr>
              <a:t>.</a:t>
            </a:r>
          </a:p>
          <a:p>
            <a:pPr algn="ctr"/>
            <a:endParaRPr lang="es-MX" sz="2800" b="1" dirty="0" smtClean="0">
              <a:solidFill>
                <a:prstClr val="black"/>
              </a:solidFill>
              <a:latin typeface="Arial" pitchFamily="34" charset="0"/>
              <a:cs typeface="Arial" pitchFamily="34" charset="0"/>
            </a:endParaRPr>
          </a:p>
          <a:p>
            <a:pPr algn="ctr"/>
            <a:r>
              <a:rPr lang="es-MX" sz="2800" b="1" dirty="0">
                <a:latin typeface="Arial" pitchFamily="34" charset="0"/>
                <a:cs typeface="Arial" pitchFamily="34" charset="0"/>
              </a:rPr>
              <a:t>Tema: Naturaleza y concepto de Derecho Constitucional.</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UNIDAD1</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Oscar Labra Arteaga</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620688"/>
            <a:ext cx="8289640" cy="830997"/>
          </a:xfrm>
          <a:prstGeom prst="rect">
            <a:avLst/>
          </a:prstGeom>
          <a:noFill/>
        </p:spPr>
        <p:txBody>
          <a:bodyPr wrap="square" lIns="91440" tIns="45720" rIns="91440" bIns="45720">
            <a:spAutoFit/>
          </a:bodyPr>
          <a:lstStyle/>
          <a:p>
            <a:pPr algn="ctr"/>
            <a:r>
              <a:rPr lang="es-E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1.3 Ubicación del derecho Constitucional, el Derecho Público y el Derecho Privado</a:t>
            </a:r>
            <a:endParaRPr lang="es-E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5" name="4 Tabla"/>
          <p:cNvGraphicFramePr>
            <a:graphicFrameLocks noGrp="1"/>
          </p:cNvGraphicFramePr>
          <p:nvPr/>
        </p:nvGraphicFramePr>
        <p:xfrm>
          <a:off x="762000" y="1752600"/>
          <a:ext cx="7467600" cy="4376052"/>
        </p:xfrm>
        <a:graphic>
          <a:graphicData uri="http://schemas.openxmlformats.org/drawingml/2006/table">
            <a:tbl>
              <a:tblPr firstRow="1" bandRow="1">
                <a:tableStyleId>{72833802-FEF1-4C79-8D5D-14CF1EAF98D9}</a:tableStyleId>
              </a:tblPr>
              <a:tblGrid>
                <a:gridCol w="2489200"/>
                <a:gridCol w="2489200"/>
                <a:gridCol w="2489200"/>
              </a:tblGrid>
              <a:tr h="729342">
                <a:tc>
                  <a:txBody>
                    <a:bodyPr/>
                    <a:lstStyle/>
                    <a:p>
                      <a:r>
                        <a:rPr lang="es-MX" dirty="0" smtClean="0"/>
                        <a:t>DERECHO PUBLICO   </a:t>
                      </a:r>
                      <a:endParaRPr lang="es-MX" dirty="0"/>
                    </a:p>
                  </a:txBody>
                  <a:tcPr>
                    <a:lnB w="9525" cap="flat" cmpd="sng" algn="ctr">
                      <a:noFill/>
                      <a:prstDash val="solid"/>
                    </a:lnB>
                  </a:tcPr>
                </a:tc>
                <a:tc>
                  <a:txBody>
                    <a:bodyPr/>
                    <a:lstStyle/>
                    <a:p>
                      <a:r>
                        <a:rPr lang="es-MX" dirty="0" smtClean="0"/>
                        <a:t>DERECHO PRIVADO</a:t>
                      </a:r>
                      <a:endParaRPr lang="es-MX" dirty="0"/>
                    </a:p>
                  </a:txBody>
                  <a:tcPr/>
                </a:tc>
                <a:tc>
                  <a:txBody>
                    <a:bodyPr/>
                    <a:lstStyle/>
                    <a:p>
                      <a:r>
                        <a:rPr lang="es-MX" dirty="0" smtClean="0"/>
                        <a:t>DERECHO SOCIAL</a:t>
                      </a:r>
                      <a:endParaRPr lang="es-MX" dirty="0"/>
                    </a:p>
                  </a:txBody>
                  <a:tcPr/>
                </a:tc>
              </a:tr>
              <a:tr h="729342">
                <a:tc>
                  <a:txBody>
                    <a:bodyPr/>
                    <a:lstStyle/>
                    <a:p>
                      <a:r>
                        <a:rPr lang="es-MX" b="1" dirty="0" smtClean="0">
                          <a:solidFill>
                            <a:schemeClr val="bg1"/>
                          </a:solidFill>
                        </a:rPr>
                        <a:t>CONSTITUCIONAL</a:t>
                      </a:r>
                      <a:endParaRPr lang="es-MX" b="1" dirty="0">
                        <a:solidFill>
                          <a:schemeClr val="bg1"/>
                        </a:solidFill>
                      </a:endParaRPr>
                    </a:p>
                  </a:txBody>
                  <a:tcP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cell3D prstMaterial="dkEdge">
                      <a:bevel h="50800" prst="divot"/>
                      <a:lightRig rig="flood" dir="t"/>
                    </a:cell3D>
                    <a:solidFill>
                      <a:schemeClr val="accent2">
                        <a:lumMod val="75000"/>
                      </a:schemeClr>
                    </a:solidFill>
                  </a:tcPr>
                </a:tc>
                <a:tc>
                  <a:txBody>
                    <a:bodyPr/>
                    <a:lstStyle/>
                    <a:p>
                      <a:r>
                        <a:rPr lang="es-MX" dirty="0" smtClean="0"/>
                        <a:t>CIVIL</a:t>
                      </a:r>
                      <a:endParaRPr lang="es-MX" dirty="0"/>
                    </a:p>
                  </a:txBody>
                  <a:tcPr>
                    <a:lnL>
                      <a:noFill/>
                    </a:lnL>
                  </a:tcPr>
                </a:tc>
                <a:tc>
                  <a:txBody>
                    <a:bodyPr/>
                    <a:lstStyle/>
                    <a:p>
                      <a:r>
                        <a:rPr lang="es-MX" dirty="0" smtClean="0"/>
                        <a:t>LABORAL</a:t>
                      </a:r>
                      <a:endParaRPr lang="es-MX" dirty="0"/>
                    </a:p>
                  </a:txBody>
                  <a:tcPr/>
                </a:tc>
              </a:tr>
              <a:tr h="729342">
                <a:tc>
                  <a:txBody>
                    <a:bodyPr/>
                    <a:lstStyle/>
                    <a:p>
                      <a:r>
                        <a:rPr lang="es-MX" dirty="0" smtClean="0"/>
                        <a:t>ADMINISTRATIVO</a:t>
                      </a:r>
                      <a:endParaRPr lang="es-MX" dirty="0"/>
                    </a:p>
                  </a:txBody>
                  <a:tcPr>
                    <a:lnT w="9525" cap="flat" cmpd="sng" algn="ctr">
                      <a:noFill/>
                      <a:prstDash val="solid"/>
                    </a:lnT>
                  </a:tcPr>
                </a:tc>
                <a:tc>
                  <a:txBody>
                    <a:bodyPr/>
                    <a:lstStyle/>
                    <a:p>
                      <a:r>
                        <a:rPr lang="es-MX" dirty="0" smtClean="0"/>
                        <a:t>MERCANTIL</a:t>
                      </a:r>
                      <a:endParaRPr lang="es-MX" dirty="0"/>
                    </a:p>
                  </a:txBody>
                  <a:tcPr/>
                </a:tc>
                <a:tc>
                  <a:txBody>
                    <a:bodyPr/>
                    <a:lstStyle/>
                    <a:p>
                      <a:r>
                        <a:rPr lang="es-MX" dirty="0" smtClean="0"/>
                        <a:t>AGRARIO</a:t>
                      </a:r>
                      <a:endParaRPr lang="es-MX" dirty="0"/>
                    </a:p>
                  </a:txBody>
                  <a:tcPr/>
                </a:tc>
              </a:tr>
              <a:tr h="729342">
                <a:tc>
                  <a:txBody>
                    <a:bodyPr/>
                    <a:lstStyle/>
                    <a:p>
                      <a:r>
                        <a:rPr lang="es-MX" dirty="0" smtClean="0"/>
                        <a:t>PENAL</a:t>
                      </a:r>
                      <a:endParaRPr lang="es-MX" dirty="0"/>
                    </a:p>
                  </a:txBody>
                  <a:tcPr/>
                </a:tc>
                <a:tc>
                  <a:txBody>
                    <a:bodyPr/>
                    <a:lstStyle/>
                    <a:p>
                      <a:r>
                        <a:rPr lang="es-MX" dirty="0" smtClean="0"/>
                        <a:t>INT.</a:t>
                      </a:r>
                      <a:r>
                        <a:rPr lang="es-MX" baseline="0" dirty="0" smtClean="0"/>
                        <a:t> PRIVADO</a:t>
                      </a:r>
                      <a:endParaRPr lang="es-MX" dirty="0"/>
                    </a:p>
                  </a:txBody>
                  <a:tcPr/>
                </a:tc>
                <a:tc>
                  <a:txBody>
                    <a:bodyPr/>
                    <a:lstStyle/>
                    <a:p>
                      <a:r>
                        <a:rPr lang="es-MX" dirty="0" smtClean="0"/>
                        <a:t>SEGURIDAD SOCIAL</a:t>
                      </a:r>
                      <a:endParaRPr lang="es-MX" dirty="0"/>
                    </a:p>
                  </a:txBody>
                  <a:tcPr/>
                </a:tc>
              </a:tr>
              <a:tr h="729342">
                <a:tc>
                  <a:txBody>
                    <a:bodyPr/>
                    <a:lstStyle/>
                    <a:p>
                      <a:r>
                        <a:rPr lang="es-MX" dirty="0" smtClean="0"/>
                        <a:t>PROCESAL</a:t>
                      </a:r>
                      <a:endParaRPr lang="es-MX" dirty="0"/>
                    </a:p>
                  </a:txBody>
                  <a:tcPr/>
                </a:tc>
                <a:tc>
                  <a:txBody>
                    <a:bodyPr/>
                    <a:lstStyle/>
                    <a:p>
                      <a:endParaRPr lang="es-MX" dirty="0"/>
                    </a:p>
                  </a:txBody>
                  <a:tcPr/>
                </a:tc>
                <a:tc>
                  <a:txBody>
                    <a:bodyPr/>
                    <a:lstStyle/>
                    <a:p>
                      <a:endParaRPr lang="es-MX" dirty="0"/>
                    </a:p>
                  </a:txBody>
                  <a:tcPr/>
                </a:tc>
              </a:tr>
              <a:tr h="729342">
                <a:tc>
                  <a:txBody>
                    <a:bodyPr/>
                    <a:lstStyle/>
                    <a:p>
                      <a:r>
                        <a:rPr lang="es-MX" dirty="0" smtClean="0"/>
                        <a:t>INT. PUBLICO</a:t>
                      </a:r>
                      <a:endParaRPr lang="es-MX" dirty="0"/>
                    </a:p>
                  </a:txBody>
                  <a:tcPr/>
                </a:tc>
                <a:tc>
                  <a:txBody>
                    <a:bodyPr/>
                    <a:lstStyle/>
                    <a:p>
                      <a:endParaRPr lang="es-MX" dirty="0"/>
                    </a:p>
                  </a:txBody>
                  <a:tcPr/>
                </a:tc>
                <a:tc>
                  <a:txBody>
                    <a:bodyPr/>
                    <a:lstStyle/>
                    <a:p>
                      <a:endParaRPr lang="es-MX"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00292" y="838200"/>
            <a:ext cx="5648599" cy="461665"/>
          </a:xfrm>
          <a:prstGeom prst="rect">
            <a:avLst/>
          </a:prstGeom>
          <a:noFill/>
        </p:spPr>
        <p:txBody>
          <a:bodyPr wrap="none" lIns="91440" tIns="45720" rIns="91440" bIns="45720">
            <a:spAutoFit/>
          </a:bodyPr>
          <a:lstStyle/>
          <a:p>
            <a:pPr algn="ctr"/>
            <a:r>
              <a:rPr lang="es-E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1.4 D. Constitucional en el Derecho publico</a:t>
            </a:r>
            <a:endParaRPr lang="es-E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CuadroTexto"/>
          <p:cNvSpPr txBox="1"/>
          <p:nvPr/>
        </p:nvSpPr>
        <p:spPr>
          <a:xfrm>
            <a:off x="381000" y="2057400"/>
            <a:ext cx="8229600" cy="1477328"/>
          </a:xfrm>
          <a:prstGeom prst="rect">
            <a:avLst/>
          </a:prstGeom>
          <a:noFill/>
        </p:spPr>
        <p:txBody>
          <a:bodyPr wrap="square" rtlCol="0">
            <a:spAutoFit/>
          </a:bodyPr>
          <a:lstStyle/>
          <a:p>
            <a:pPr algn="just"/>
            <a:r>
              <a:rPr lang="es-MX" b="1" dirty="0" smtClean="0">
                <a:latin typeface="Arial" pitchFamily="34" charset="0"/>
                <a:cs typeface="Arial" pitchFamily="34" charset="0"/>
              </a:rPr>
              <a:t>El derecho constitucional se encuentra dentro del derecho publico, ya que en este el estado esta por encima de los particulares, en el D. público el estado es superior pero protege un bien común, así mismo la  Constitución, esta por encima de todo y su finalidad es proteger los derechos de los ciudadanos.</a:t>
            </a:r>
            <a:endParaRPr lang="es-MX" b="1" dirty="0">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3810000"/>
            <a:ext cx="2772168"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914400" y="1143000"/>
          <a:ext cx="8001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323528" y="1340768"/>
            <a:ext cx="1818928" cy="5078313"/>
          </a:xfrm>
          <a:prstGeom prst="rect">
            <a:avLst/>
          </a:prstGeom>
          <a:noFill/>
        </p:spPr>
        <p:txBody>
          <a:bodyPr wrap="square" rtlCol="0">
            <a:spAutoFit/>
          </a:bodyPr>
          <a:lstStyle/>
          <a:p>
            <a:pPr algn="just"/>
            <a:r>
              <a:rPr lang="es-MX" b="1" dirty="0" smtClean="0">
                <a:latin typeface="Arial" pitchFamily="34" charset="0"/>
                <a:cs typeface="Arial" pitchFamily="34" charset="0"/>
              </a:rPr>
              <a:t>El derecho constitucional se relaciona con todas las demás ramas del derecho ya que la constitución como ley suprema  las origina y rige.</a:t>
            </a:r>
          </a:p>
          <a:p>
            <a:pPr algn="just"/>
            <a:r>
              <a:rPr lang="es-MX" b="1" dirty="0" smtClean="0">
                <a:latin typeface="Arial" pitchFamily="34" charset="0"/>
                <a:cs typeface="Arial" pitchFamily="34" charset="0"/>
              </a:rPr>
              <a:t>Por ejemplo: El derecho administrativo tiene su fundamento en el art. 90 constitucional.</a:t>
            </a:r>
            <a:endParaRPr lang="es-MX" b="1" dirty="0">
              <a:latin typeface="Arial" pitchFamily="34" charset="0"/>
              <a:cs typeface="Arial" pitchFamily="34" charset="0"/>
            </a:endParaRPr>
          </a:p>
        </p:txBody>
      </p:sp>
      <p:pic>
        <p:nvPicPr>
          <p:cNvPr id="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52320" y="1484784"/>
            <a:ext cx="538162" cy="535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12360" y="2708920"/>
            <a:ext cx="757237" cy="41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812360" y="4077072"/>
            <a:ext cx="1114425" cy="51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40352" y="5445224"/>
            <a:ext cx="933856"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Rectángulo"/>
          <p:cNvSpPr/>
          <p:nvPr/>
        </p:nvSpPr>
        <p:spPr>
          <a:xfrm>
            <a:off x="539552" y="260648"/>
            <a:ext cx="3824573" cy="707886"/>
          </a:xfrm>
          <a:prstGeom prst="rect">
            <a:avLst/>
          </a:prstGeom>
          <a:noFill/>
        </p:spPr>
        <p:txBody>
          <a:bodyPr wrap="none" lIns="91440" tIns="45720" rIns="91440" bIns="45720">
            <a:spAutoFit/>
          </a:bodyPr>
          <a:lstStyle/>
          <a:p>
            <a:pPr algn="ctr"/>
            <a:r>
              <a:rPr lang="es-E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Relación del D. Constitucional</a:t>
            </a:r>
          </a:p>
          <a:p>
            <a:pPr algn="ctr"/>
            <a:r>
              <a:rPr lang="es-E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 las demás ramas del Derecho.</a:t>
            </a:r>
            <a:endParaRPr lang="es-E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108543"/>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a:latin typeface="Arial" pitchFamily="34" charset="0"/>
              <a:cs typeface="Arial" pitchFamily="34" charset="0"/>
            </a:endParaRPr>
          </a:p>
        </p:txBody>
      </p:sp>
      <p:sp>
        <p:nvSpPr>
          <p:cNvPr id="3" name="2 Rectángulo"/>
          <p:cNvSpPr/>
          <p:nvPr/>
        </p:nvSpPr>
        <p:spPr>
          <a:xfrm>
            <a:off x="304800" y="2438400"/>
            <a:ext cx="8371656" cy="369332"/>
          </a:xfrm>
          <a:prstGeom prst="rect">
            <a:avLst/>
          </a:prstGeom>
        </p:spPr>
        <p:txBody>
          <a:bodyPr wrap="square">
            <a:spAutoFit/>
          </a:bodyPr>
          <a:lstStyle/>
          <a:p>
            <a:r>
              <a:rPr lang="es-MX" b="1" dirty="0" smtClean="0">
                <a:latin typeface="Arial" pitchFamily="34" charset="0"/>
                <a:cs typeface="Arial" pitchFamily="34" charset="0"/>
              </a:rPr>
              <a:t>Burgoa, Ignacio. (2005). Derecho Constitucional Mexicano. México: Porrúa.</a:t>
            </a:r>
            <a:endParaRPr lang="es-MX" b="1" dirty="0">
              <a:latin typeface="Arial" pitchFamily="34" charset="0"/>
              <a:cs typeface="Arial" pitchFamily="34" charset="0"/>
            </a:endParaRPr>
          </a:p>
        </p:txBody>
      </p:sp>
      <p:sp>
        <p:nvSpPr>
          <p:cNvPr id="5" name="4 Rectángulo"/>
          <p:cNvSpPr/>
          <p:nvPr/>
        </p:nvSpPr>
        <p:spPr>
          <a:xfrm>
            <a:off x="304800" y="2971800"/>
            <a:ext cx="8227640" cy="646331"/>
          </a:xfrm>
          <a:prstGeom prst="rect">
            <a:avLst/>
          </a:prstGeom>
        </p:spPr>
        <p:txBody>
          <a:bodyPr wrap="square">
            <a:spAutoFit/>
          </a:bodyPr>
          <a:lstStyle/>
          <a:p>
            <a:r>
              <a:rPr lang="es-ES" b="1" dirty="0" smtClean="0">
                <a:latin typeface="Arial" pitchFamily="34" charset="0"/>
                <a:cs typeface="Arial" pitchFamily="34" charset="0"/>
              </a:rPr>
              <a:t>García Maynez, Eduardo. (2011). Introducción al Estudio del Derecho. México: Porrúa.</a:t>
            </a:r>
            <a:endParaRPr lang="es-MX" b="1" dirty="0">
              <a:latin typeface="Arial" pitchFamily="34" charset="0"/>
              <a:cs typeface="Arial" pitchFamily="34" charset="0"/>
            </a:endParaRPr>
          </a:p>
        </p:txBody>
      </p:sp>
      <p:sp>
        <p:nvSpPr>
          <p:cNvPr id="6" name="5 Rectángulo"/>
          <p:cNvSpPr/>
          <p:nvPr/>
        </p:nvSpPr>
        <p:spPr>
          <a:xfrm>
            <a:off x="323528" y="1844824"/>
            <a:ext cx="8136904" cy="369332"/>
          </a:xfrm>
          <a:prstGeom prst="rect">
            <a:avLst/>
          </a:prstGeom>
        </p:spPr>
        <p:txBody>
          <a:bodyPr wrap="square">
            <a:spAutoFit/>
          </a:bodyPr>
          <a:lstStyle/>
          <a:p>
            <a:r>
              <a:rPr lang="es-ES" b="1" dirty="0" smtClean="0">
                <a:latin typeface="Arial" pitchFamily="34" charset="0"/>
                <a:cs typeface="Arial" pitchFamily="34" charset="0"/>
              </a:rPr>
              <a:t>Arteaga Nava, Elisur. (2013). Derecho Constitucional. México: OXFORD.</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04664"/>
            <a:ext cx="8208663" cy="6048672"/>
          </a:xfrm>
          <a:prstGeom prst="rect">
            <a:avLst/>
          </a:prstGeom>
          <a:noFill/>
        </p:spPr>
        <p:txBody>
          <a:bodyPr wrap="square" rtlCol="0">
            <a:spAutoFit/>
          </a:bodyPr>
          <a:lstStyle/>
          <a:p>
            <a:pPr algn="just"/>
            <a:r>
              <a:rPr lang="es-MX" sz="2000" b="1" dirty="0" smtClean="0">
                <a:latin typeface="Arial" pitchFamily="34" charset="0"/>
                <a:cs typeface="Arial" pitchFamily="34" charset="0"/>
              </a:rPr>
              <a:t>Tema: Naturaleza y concepto de Derecho Constitucional.</a:t>
            </a:r>
          </a:p>
          <a:p>
            <a:pPr algn="just"/>
            <a:endParaRPr lang="es-MX" sz="2800" b="1" dirty="0" smtClean="0">
              <a:latin typeface="Arial" pitchFamily="34" charset="0"/>
              <a:cs typeface="Arial" pitchFamily="34" charset="0"/>
            </a:endParaRPr>
          </a:p>
          <a:p>
            <a:pPr algn="just"/>
            <a:endParaRPr lang="es-MX" sz="1400" b="1" dirty="0" smtClean="0">
              <a:latin typeface="Arial" pitchFamily="34" charset="0"/>
              <a:cs typeface="Arial" pitchFamily="34" charset="0"/>
            </a:endParaRPr>
          </a:p>
          <a:p>
            <a:pPr algn="just"/>
            <a:r>
              <a:rPr lang="es-MX" sz="1400" b="1" dirty="0" smtClean="0">
                <a:latin typeface="Arial" pitchFamily="34" charset="0"/>
                <a:cs typeface="Arial" pitchFamily="34" charset="0"/>
              </a:rPr>
              <a:t>RESUMEN:</a:t>
            </a:r>
          </a:p>
          <a:p>
            <a:pPr algn="just"/>
            <a:r>
              <a:rPr lang="es-MX" sz="1600" b="1" dirty="0" smtClean="0">
                <a:latin typeface="Arial" pitchFamily="34" charset="0"/>
                <a:cs typeface="Arial" pitchFamily="34" charset="0"/>
              </a:rPr>
              <a:t>Las normas de la Constitución son fundamentales en cuanto a ellas expresan un mínimo de principios incuestionables e incontrolables que por su estabilidad y permanencia sirven de sustento a la comunidad. Esos principios son de naturaleza orgánica y procedimental y otros de contenido material. Los primeros señalan las tareas que el Estado debe cumplir; gracias a ellos se regulan los procesos de creación y aplicación de normas de conflictos, estableciendo entre los órganos, mecanismos de coordinación y control a los abusos del poder. Los segundos consagran las metas del Estado, los principios y valores máximos de la sociedad y los ámbito de libertad y de derechos de los individuos  y grupos. </a:t>
            </a:r>
          </a:p>
          <a:p>
            <a:pPr algn="just"/>
            <a:endParaRPr lang="es-MX" sz="1400" b="1" dirty="0" smtClean="0">
              <a:latin typeface="Arial" pitchFamily="34" charset="0"/>
              <a:cs typeface="Arial" pitchFamily="34" charset="0"/>
            </a:endParaRPr>
          </a:p>
          <a:p>
            <a:pPr algn="just"/>
            <a:endParaRPr lang="es-MX" sz="1400" b="1" dirty="0" smtClean="0">
              <a:latin typeface="Arial" pitchFamily="34" charset="0"/>
              <a:cs typeface="Arial" pitchFamily="34" charset="0"/>
            </a:endParaRPr>
          </a:p>
          <a:p>
            <a:pPr algn="just"/>
            <a:endParaRPr lang="es-MX" sz="1400" b="1" dirty="0" smtClean="0">
              <a:latin typeface="Arial" pitchFamily="34" charset="0"/>
              <a:cs typeface="Arial" pitchFamily="34" charset="0"/>
            </a:endParaRPr>
          </a:p>
          <a:p>
            <a:pPr algn="just"/>
            <a:endParaRPr lang="es-MX" sz="1400" b="1" dirty="0" smtClean="0">
              <a:latin typeface="Arial" pitchFamily="34" charset="0"/>
              <a:cs typeface="Arial" pitchFamily="34" charset="0"/>
            </a:endParaRPr>
          </a:p>
          <a:p>
            <a:pPr algn="just"/>
            <a:endParaRPr lang="es-MX" sz="1400" b="1" dirty="0" smtClean="0">
              <a:latin typeface="Arial" pitchFamily="34" charset="0"/>
              <a:cs typeface="Arial" pitchFamily="34" charset="0"/>
            </a:endParaRPr>
          </a:p>
          <a:p>
            <a:pPr algn="just"/>
            <a:r>
              <a:rPr lang="es-MX" sz="1400" b="1" dirty="0" smtClean="0">
                <a:latin typeface="Arial" pitchFamily="34" charset="0"/>
                <a:cs typeface="Arial" pitchFamily="34" charset="0"/>
              </a:rPr>
              <a:t>Palabras clave: </a:t>
            </a:r>
          </a:p>
          <a:p>
            <a:pPr algn="just">
              <a:buFont typeface="Arial" pitchFamily="34" charset="0"/>
              <a:buChar char="•"/>
            </a:pPr>
            <a:r>
              <a:rPr lang="es-MX" sz="1400" b="1" dirty="0" smtClean="0">
                <a:latin typeface="Arial" pitchFamily="34" charset="0"/>
                <a:cs typeface="Arial" pitchFamily="34" charset="0"/>
              </a:rPr>
              <a:t>Constitución </a:t>
            </a:r>
          </a:p>
          <a:p>
            <a:pPr algn="just">
              <a:buFont typeface="Arial" pitchFamily="34" charset="0"/>
              <a:buChar char="•"/>
            </a:pPr>
            <a:r>
              <a:rPr lang="es-MX" sz="1400" b="1" dirty="0" smtClean="0">
                <a:latin typeface="Arial" pitchFamily="34" charset="0"/>
                <a:cs typeface="Arial" pitchFamily="34" charset="0"/>
              </a:rPr>
              <a:t>Valores </a:t>
            </a:r>
          </a:p>
          <a:p>
            <a:pPr algn="just">
              <a:buFont typeface="Arial" pitchFamily="34" charset="0"/>
              <a:buChar char="•"/>
            </a:pPr>
            <a:r>
              <a:rPr lang="es-MX" sz="1400" b="1" dirty="0" smtClean="0">
                <a:latin typeface="Arial" pitchFamily="34" charset="0"/>
                <a:cs typeface="Arial" pitchFamily="34" charset="0"/>
              </a:rPr>
              <a:t>Sociedad</a:t>
            </a:r>
          </a:p>
          <a:p>
            <a:pPr algn="just">
              <a:buFont typeface="Arial" pitchFamily="34" charset="0"/>
              <a:buChar char="•"/>
            </a:pPr>
            <a:r>
              <a:rPr lang="es-MX" sz="1400" b="1" dirty="0" smtClean="0">
                <a:latin typeface="Arial" pitchFamily="34" charset="0"/>
                <a:cs typeface="Arial" pitchFamily="34" charset="0"/>
              </a:rPr>
              <a:t>Principios</a:t>
            </a:r>
          </a:p>
          <a:p>
            <a:pPr algn="just">
              <a:buFont typeface="Arial" pitchFamily="34" charset="0"/>
              <a:buChar char="•"/>
            </a:pPr>
            <a:r>
              <a:rPr lang="es-MX" sz="1400" b="1" dirty="0" smtClean="0">
                <a:latin typeface="Arial" pitchFamily="34" charset="0"/>
                <a:cs typeface="Arial" pitchFamily="34" charset="0"/>
              </a:rPr>
              <a:t>Normas</a:t>
            </a:r>
          </a:p>
          <a:p>
            <a:pPr algn="just">
              <a:buFont typeface="Arial" pitchFamily="34" charset="0"/>
              <a:buChar char="•"/>
            </a:pPr>
            <a:r>
              <a:rPr lang="es-MX" sz="1400" b="1" dirty="0" smtClean="0">
                <a:latin typeface="Arial" pitchFamily="34" charset="0"/>
                <a:cs typeface="Arial" pitchFamily="34" charset="0"/>
              </a:rPr>
              <a:t>Estado</a:t>
            </a:r>
            <a:endParaRPr lang="es-MX" sz="1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836712"/>
            <a:ext cx="8352928" cy="3139321"/>
          </a:xfrm>
          <a:prstGeom prst="rect">
            <a:avLst/>
          </a:prstGeom>
          <a:noFill/>
        </p:spPr>
        <p:txBody>
          <a:bodyPr wrap="square" rtlCol="0">
            <a:spAutoFit/>
          </a:bodyPr>
          <a:lstStyle/>
          <a:p>
            <a:pPr algn="just"/>
            <a:r>
              <a:rPr lang="es-MX" b="1" dirty="0" smtClean="0">
                <a:latin typeface="Arial" pitchFamily="34" charset="0"/>
                <a:cs typeface="Arial" pitchFamily="34" charset="0"/>
              </a:rPr>
              <a:t>ABSTRACT:</a:t>
            </a:r>
          </a:p>
          <a:p>
            <a:pPr algn="just"/>
            <a:r>
              <a:rPr lang="es-MX" b="1" dirty="0" smtClean="0">
                <a:latin typeface="Arial" pitchFamily="34" charset="0"/>
                <a:cs typeface="Arial" pitchFamily="34" charset="0"/>
              </a:rPr>
              <a:t>Las normas de la Constitución son fundamentales en cuanto a ellas expresan un mínimo de principios incuestionables e incontrolables que por su estabilidad y permanencia sirven de sustento a la comunidad. Esos principios son de naturaleza orgánica y procedimental y otros de contenido material. Los primeros señalan las tareas que el Estado debe cumplir; gracias a ellos se regulan los procesos de creación y aplicación de normas de conflictos, estableciendo entre los órganos, mecanismos de coordinación y control a los abusos del poder. Los segundos consagran las metas del Estado, los principios y valores máximos de la sociedad y los ámbito de libertad y de derechos de los individuos  y grupos. </a:t>
            </a:r>
          </a:p>
        </p:txBody>
      </p:sp>
      <p:sp>
        <p:nvSpPr>
          <p:cNvPr id="3" name="2 Rectángulo"/>
          <p:cNvSpPr/>
          <p:nvPr/>
        </p:nvSpPr>
        <p:spPr>
          <a:xfrm>
            <a:off x="323528" y="4293096"/>
            <a:ext cx="4572000" cy="2031325"/>
          </a:xfrm>
          <a:prstGeom prst="rect">
            <a:avLst/>
          </a:prstGeom>
        </p:spPr>
        <p:txBody>
          <a:bodyPr>
            <a:spAutoFit/>
          </a:bodyPr>
          <a:lstStyle/>
          <a:p>
            <a:r>
              <a:rPr lang="en-US" b="1" dirty="0" smtClean="0">
                <a:latin typeface="Arial" pitchFamily="34" charset="0"/>
                <a:cs typeface="Arial" pitchFamily="34" charset="0"/>
              </a:rPr>
              <a:t>Keywords: </a:t>
            </a:r>
          </a:p>
          <a:p>
            <a:pPr>
              <a:buFont typeface="Arial" pitchFamily="34" charset="0"/>
              <a:buChar char="•"/>
            </a:pPr>
            <a:r>
              <a:rPr lang="en-US" b="1" dirty="0" smtClean="0">
                <a:latin typeface="Arial" pitchFamily="34" charset="0"/>
                <a:cs typeface="Arial" pitchFamily="34" charset="0"/>
              </a:rPr>
              <a:t>constitution </a:t>
            </a:r>
          </a:p>
          <a:p>
            <a:pPr>
              <a:buFont typeface="Arial" pitchFamily="34" charset="0"/>
              <a:buChar char="•"/>
            </a:pPr>
            <a:r>
              <a:rPr lang="en-US" b="1" dirty="0" smtClean="0">
                <a:latin typeface="Arial" pitchFamily="34" charset="0"/>
                <a:cs typeface="Arial" pitchFamily="34" charset="0"/>
              </a:rPr>
              <a:t>values </a:t>
            </a:r>
          </a:p>
          <a:p>
            <a:pPr>
              <a:buFont typeface="Arial" pitchFamily="34" charset="0"/>
              <a:buChar char="•"/>
            </a:pPr>
            <a:r>
              <a:rPr lang="en-US" b="1" dirty="0" smtClean="0">
                <a:latin typeface="Arial" pitchFamily="34" charset="0"/>
                <a:cs typeface="Arial" pitchFamily="34" charset="0"/>
              </a:rPr>
              <a:t>society </a:t>
            </a:r>
          </a:p>
          <a:p>
            <a:pPr>
              <a:buFont typeface="Arial" pitchFamily="34" charset="0"/>
              <a:buChar char="•"/>
            </a:pPr>
            <a:r>
              <a:rPr lang="en-US" b="1" dirty="0" smtClean="0">
                <a:latin typeface="Arial" pitchFamily="34" charset="0"/>
                <a:cs typeface="Arial" pitchFamily="34" charset="0"/>
              </a:rPr>
              <a:t>beginning </a:t>
            </a:r>
          </a:p>
          <a:p>
            <a:pPr>
              <a:buFont typeface="Arial" pitchFamily="34" charset="0"/>
              <a:buChar char="•"/>
            </a:pPr>
            <a:r>
              <a:rPr lang="en-US" b="1" dirty="0" smtClean="0">
                <a:latin typeface="Arial" pitchFamily="34" charset="0"/>
                <a:cs typeface="Arial" pitchFamily="34" charset="0"/>
              </a:rPr>
              <a:t>standards </a:t>
            </a:r>
          </a:p>
          <a:p>
            <a:pPr>
              <a:buFont typeface="Arial" pitchFamily="34" charset="0"/>
              <a:buChar char="•"/>
            </a:pPr>
            <a:r>
              <a:rPr lang="en-US" b="1" dirty="0" smtClean="0">
                <a:latin typeface="Arial" pitchFamily="34" charset="0"/>
                <a:cs typeface="Arial" pitchFamily="34" charset="0"/>
              </a:rPr>
              <a:t>state</a:t>
            </a:r>
            <a:endParaRPr lang="es-MX"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395536" y="1628800"/>
            <a:ext cx="8424936" cy="2800767"/>
          </a:xfrm>
          <a:prstGeom prst="rect">
            <a:avLst/>
          </a:prstGeom>
          <a:noFill/>
        </p:spPr>
        <p:txBody>
          <a:bodyPr wrap="square" rtlCol="0">
            <a:spAutoFit/>
          </a:bodyPr>
          <a:lstStyle/>
          <a:p>
            <a:pPr algn="just"/>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pPr algn="just"/>
            <a:endParaRPr lang="es-MX" sz="2800" b="1" dirty="0" smtClean="0">
              <a:latin typeface="Arial" pitchFamily="34" charset="0"/>
              <a:cs typeface="Arial" pitchFamily="34" charset="0"/>
            </a:endParaRPr>
          </a:p>
          <a:p>
            <a:pPr algn="just"/>
            <a:r>
              <a:rPr lang="es-MX" sz="2000" b="1" dirty="0" smtClean="0">
                <a:latin typeface="Arial" pitchFamily="34" charset="0"/>
                <a:cs typeface="Arial" pitchFamily="34" charset="0"/>
              </a:rPr>
              <a:t>Conocer y comprender los principios de la teoría constitucional, las bases constitucionales de la estructura, organización y funcionamiento del Estado mexicano. Las garantías individuales y sociales, los principios y valores que conforman a la Constitución y los elementos y las formas de control que lo configuran como un estado social y democrático de derecho.</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832092"/>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Naturaleza y Concepto de Derecho Constitucional.</a:t>
            </a:r>
          </a:p>
          <a:p>
            <a:pPr algn="ct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
        <p:nvSpPr>
          <p:cNvPr id="3" name="2 Rectángulo"/>
          <p:cNvSpPr/>
          <p:nvPr/>
        </p:nvSpPr>
        <p:spPr>
          <a:xfrm>
            <a:off x="1547664" y="3861048"/>
            <a:ext cx="6336704" cy="1200329"/>
          </a:xfrm>
          <a:prstGeom prst="rect">
            <a:avLst/>
          </a:prstGeom>
        </p:spPr>
        <p:txBody>
          <a:bodyPr wrap="square">
            <a:spAutoFit/>
          </a:bodyPr>
          <a:lstStyle/>
          <a:p>
            <a:pPr algn="just"/>
            <a:endParaRPr lang="es-MX"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Analizar la naturaleza del Derecho Constitucional, así como sus relaciones con otras ramas del Derecho.</a:t>
            </a:r>
            <a:endParaRPr lang="es-MX"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2923877"/>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dirty="0">
                <a:latin typeface="Arial" pitchFamily="34" charset="0"/>
                <a:cs typeface="Arial" pitchFamily="34" charset="0"/>
              </a:rPr>
              <a:t>1.1</a:t>
            </a:r>
            <a:r>
              <a:rPr lang="es-MX" sz="2400" dirty="0" smtClean="0">
                <a:latin typeface="Arial" pitchFamily="34" charset="0"/>
                <a:cs typeface="Arial" pitchFamily="34" charset="0"/>
              </a:rPr>
              <a:t>. Concepto características y finalidad del Derecho Constitucional</a:t>
            </a:r>
            <a:endParaRPr lang="es-MX" sz="24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p>
          <a:p>
            <a:pPr algn="just"/>
            <a:endParaRPr lang="es-MX" sz="2400" dirty="0">
              <a:latin typeface="Arial" pitchFamily="34" charset="0"/>
              <a:cs typeface="Arial" pitchFamily="34" charset="0"/>
            </a:endParaRPr>
          </a:p>
        </p:txBody>
      </p:sp>
      <p:sp>
        <p:nvSpPr>
          <p:cNvPr id="3" name="2 Rectángulo"/>
          <p:cNvSpPr/>
          <p:nvPr/>
        </p:nvSpPr>
        <p:spPr>
          <a:xfrm>
            <a:off x="539552" y="3140968"/>
            <a:ext cx="7992888" cy="1477328"/>
          </a:xfrm>
          <a:prstGeom prst="rect">
            <a:avLst/>
          </a:prstGeom>
        </p:spPr>
        <p:txBody>
          <a:bodyPr wrap="square">
            <a:spAutoFit/>
          </a:bodyPr>
          <a:lstStyle/>
          <a:p>
            <a:pPr algn="just"/>
            <a:r>
              <a:rPr lang="es-ES" b="1" dirty="0" smtClean="0"/>
              <a:t>El derecho constitucional es una rama del derecho público cuyo campo de estudio incluye el análisis de las leyes fundamentales que definen un Estado. De esta manera, es materia de estudio todo lo relativo a la forma de Estado, forma de gobierno, derechos fundamentales y la regulación de los poderes públicos, incluidas las relaciones entre los poderes públicos y ciudadanos.</a:t>
            </a:r>
            <a:endParaRPr lang="es-MX"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823442" y="980728"/>
            <a:ext cx="7114897" cy="523220"/>
          </a:xfrm>
          <a:prstGeom prst="rect">
            <a:avLst/>
          </a:prstGeom>
          <a:noFill/>
        </p:spPr>
        <p:txBody>
          <a:bodyPr wrap="none" lIns="91440" tIns="45720" rIns="91440" bIns="45720">
            <a:spAutoFit/>
          </a:bodyPr>
          <a:lstStyle/>
          <a:p>
            <a:pPr algn="ctr"/>
            <a:r>
              <a:rPr lang="es-E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1.1 Derecho constitucional  o Derecho político </a:t>
            </a:r>
            <a:endParaRPr lang="es-E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Rectángulo redondeado"/>
          <p:cNvSpPr/>
          <p:nvPr/>
        </p:nvSpPr>
        <p:spPr>
          <a:xfrm>
            <a:off x="914400" y="2286000"/>
            <a:ext cx="7391400" cy="1600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s-MX" b="1" dirty="0" smtClean="0">
                <a:latin typeface="Arial" pitchFamily="34" charset="0"/>
                <a:cs typeface="Arial" pitchFamily="34" charset="0"/>
              </a:rPr>
              <a:t>Conjunto de normas relativas a la estructura fundamental del estado, a las funciones de sus órganos y a las relaciones de estos entre si y con los particulares. </a:t>
            </a:r>
          </a:p>
          <a:p>
            <a:pPr algn="just"/>
            <a:endParaRPr lang="es-MX" b="1" dirty="0">
              <a:latin typeface="Arial" pitchFamily="34" charset="0"/>
              <a:cs typeface="Arial" pitchFamily="34" charset="0"/>
            </a:endParaRPr>
          </a:p>
          <a:p>
            <a:pPr algn="just"/>
            <a:endParaRPr lang="es-MX" b="1" dirty="0"/>
          </a:p>
        </p:txBody>
      </p:sp>
      <p:pic>
        <p:nvPicPr>
          <p:cNvPr id="6" name="5 Imagen" descr="images (5).jpg"/>
          <p:cNvPicPr>
            <a:picLocks noChangeAspect="1"/>
          </p:cNvPicPr>
          <p:nvPr/>
        </p:nvPicPr>
        <p:blipFill>
          <a:blip r:embed="rId2" cstate="print"/>
          <a:stretch>
            <a:fillRect/>
          </a:stretch>
        </p:blipFill>
        <p:spPr>
          <a:xfrm>
            <a:off x="4860032" y="4221088"/>
            <a:ext cx="2028825" cy="2257425"/>
          </a:xfrm>
          <a:prstGeom prst="rect">
            <a:avLst/>
          </a:prstGeom>
        </p:spPr>
      </p:pic>
    </p:spTree>
    <p:extLst>
      <p:ext uri="{BB962C8B-B14F-4D97-AF65-F5344CB8AC3E}">
        <p14:creationId xmlns:p14="http://schemas.microsoft.com/office/powerpoint/2010/main" val="375976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24400" y="2209800"/>
            <a:ext cx="2698294" cy="3963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539552" y="1124744"/>
            <a:ext cx="8077200" cy="3693319"/>
          </a:xfrm>
          <a:prstGeom prst="rect">
            <a:avLst/>
          </a:prstGeom>
          <a:noFill/>
        </p:spPr>
        <p:txBody>
          <a:bodyPr wrap="square" rtlCol="0">
            <a:spAutoFit/>
          </a:bodyPr>
          <a:lstStyle/>
          <a:p>
            <a:pPr algn="just"/>
            <a:r>
              <a:rPr lang="es-MX" b="1" dirty="0" smtClean="0">
                <a:latin typeface="Arial" pitchFamily="34" charset="0"/>
                <a:cs typeface="Arial" pitchFamily="34" charset="0"/>
              </a:rPr>
              <a:t>El derecho constitucional como conjunto de normas de conducta posee atributos esenciales concurrentes como:</a:t>
            </a:r>
          </a:p>
          <a:p>
            <a:endParaRPr lang="es-MX" b="1" dirty="0" smtClean="0">
              <a:latin typeface="Arial" pitchFamily="34" charset="0"/>
              <a:cs typeface="Arial" pitchFamily="34" charset="0"/>
            </a:endParaRPr>
          </a:p>
          <a:p>
            <a:pPr>
              <a:buFont typeface="Arial" pitchFamily="34" charset="0"/>
              <a:buChar char="•"/>
            </a:pPr>
            <a:r>
              <a:rPr lang="es-MX" b="1" dirty="0" smtClean="0">
                <a:latin typeface="Arial" pitchFamily="34" charset="0"/>
                <a:cs typeface="Arial" pitchFamily="34" charset="0"/>
              </a:rPr>
              <a:t>Bilateralidad-  porque regula los actos exteriores del hombre.</a:t>
            </a:r>
          </a:p>
          <a:p>
            <a:pPr>
              <a:buFont typeface="Arial" pitchFamily="34" charset="0"/>
              <a:buChar char="•"/>
            </a:pPr>
            <a:endParaRPr lang="es-MX" b="1" dirty="0" smtClean="0">
              <a:latin typeface="Arial" pitchFamily="34" charset="0"/>
              <a:cs typeface="Arial" pitchFamily="34" charset="0"/>
            </a:endParaRPr>
          </a:p>
          <a:p>
            <a:pPr algn="just">
              <a:buFont typeface="Arial" pitchFamily="34" charset="0"/>
              <a:buChar char="•"/>
            </a:pPr>
            <a:r>
              <a:rPr lang="es-MX" b="1" dirty="0" smtClean="0">
                <a:latin typeface="Arial" pitchFamily="34" charset="0"/>
                <a:cs typeface="Arial" pitchFamily="34" charset="0"/>
              </a:rPr>
              <a:t>Imperatividad- porque se sobrepone a la voluntad de los sujetos  cuya conducta encausa, regulándola obligatoriamente a pesar de que dicha voluntad  sea remisa o refractaria a su acatamiento o de que no le conceda o niegue validez.</a:t>
            </a:r>
          </a:p>
          <a:p>
            <a:pPr algn="just">
              <a:buFont typeface="Arial" pitchFamily="34" charset="0"/>
              <a:buChar char="•"/>
            </a:pPr>
            <a:endParaRPr lang="es-MX" b="1" dirty="0" smtClean="0">
              <a:latin typeface="Arial" pitchFamily="34" charset="0"/>
              <a:cs typeface="Arial" pitchFamily="34" charset="0"/>
            </a:endParaRPr>
          </a:p>
          <a:p>
            <a:pPr algn="just">
              <a:buFont typeface="Arial" pitchFamily="34" charset="0"/>
              <a:buChar char="•"/>
            </a:pPr>
            <a:r>
              <a:rPr lang="es-MX" b="1" dirty="0" smtClean="0">
                <a:latin typeface="Arial" pitchFamily="34" charset="0"/>
                <a:cs typeface="Arial" pitchFamily="34" charset="0"/>
              </a:rPr>
              <a:t>Coercitividad- porque se impone su cumplimiento, la Constitución se acata general y obligatoria e inviolablemente. </a:t>
            </a:r>
          </a:p>
          <a:p>
            <a:pPr algn="just">
              <a:buFont typeface="Arial" pitchFamily="34" charset="0"/>
              <a:buChar char="•"/>
            </a:pPr>
            <a:endParaRPr lang="es-MX"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4763" y="762000"/>
            <a:ext cx="3553602" cy="523220"/>
          </a:xfrm>
          <a:prstGeom prst="rect">
            <a:avLst/>
          </a:prstGeom>
          <a:noFill/>
        </p:spPr>
        <p:txBody>
          <a:bodyPr wrap="none" lIns="91440" tIns="45720" rIns="91440" bIns="45720">
            <a:spAutoFit/>
          </a:bodyPr>
          <a:lstStyle/>
          <a:p>
            <a:pPr algn="ctr"/>
            <a:r>
              <a:rPr lang="es-E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1.2 Naturaleza Jurídica</a:t>
            </a:r>
            <a:endParaRPr lang="es-E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CuadroTexto"/>
          <p:cNvSpPr txBox="1"/>
          <p:nvPr/>
        </p:nvSpPr>
        <p:spPr>
          <a:xfrm>
            <a:off x="539552" y="1556792"/>
            <a:ext cx="7632848" cy="1754326"/>
          </a:xfrm>
          <a:prstGeom prst="rect">
            <a:avLst/>
          </a:prstGeom>
          <a:noFill/>
        </p:spPr>
        <p:txBody>
          <a:bodyPr wrap="square" rtlCol="0">
            <a:spAutoFit/>
          </a:bodyPr>
          <a:lstStyle/>
          <a:p>
            <a:pPr algn="just"/>
            <a:r>
              <a:rPr lang="es-MX" b="1" dirty="0" smtClean="0">
                <a:latin typeface="Arial" pitchFamily="34" charset="0"/>
                <a:cs typeface="Arial" pitchFamily="34" charset="0"/>
              </a:rPr>
              <a:t>El Derecho Constitucional surge de la necesidad de tener un ordenamiento juridico fundamental, que rija a la sociedad imponiendo orden en los actos de la misma y emanando de la voluntad del pueblo que es, a final de cuentas, quien crea sus propio gobierno a través de la representación de los Poderes y mediante su Constitución. </a:t>
            </a:r>
            <a:endParaRPr lang="es-MX" b="1" dirty="0">
              <a:latin typeface="Arial" pitchFamily="34" charset="0"/>
              <a:cs typeface="Arial" pitchFamily="34" charset="0"/>
            </a:endParaRPr>
          </a:p>
        </p:txBody>
      </p:sp>
      <p:sp>
        <p:nvSpPr>
          <p:cNvPr id="4098" name="AutoShape 2" descr="data:image/jpeg;base64,/9j/4AAQSkZJRgABAQAAAQABAAD/2wCEAAkGBxQTEhIUEhIUFBUXFBQUFBcUFxUUFRQUFBQXFhUVFBQYHCggGBolHBQUITEhJSkrLi4uFx8zODMsNygtLiwBCgoKDg0OGxAQGiwkHyUsLCwsLC0sLCwsLCwsLCwsLCwsLCwsLCwsLCwsLCwsLCwsLCwsLCwsLCwsLCwsLCwsLP/AABEIAOEA4QMBIgACEQEDEQH/xAAcAAABBQEBAQAAAAAAAAAAAAAAAwQFBgcCAQj/xABMEAABAwIDBAUGCwMKBgMAAAABAAIDBBEFITEGEkFRImFxgZEHEzJ0otEUIzVCU3KhsbPBw1Ji0ggVJDNDVHPC4fAWRGSCo7IXJWP/xAAZAQADAQEBAAAAAAAAAAAAAAAAAgMBBAX/xAAtEQACAgEDBAEDAgcBAAAAAAAAAQIRAxIhMQQTIkFRMmGxcZEUQoHB0eHxBf/aAAwDAQACEQMRAD8A3FcF6JDkkUrdGpCvnEecSSEupm0E9TugG2rmt1t6RsvKap3hctt0nAdYa4gHTja6QxE/Fu0zsBfMDeIF7dV79ySwx+cgDy9rXBoJO9mGDeAPHP7bpNb1UNpWmx/JNYE20VUO253934ONbX851203FZqj0XdiyQv+Pt++P/ZcPXdRlxtaHX7HV0uKE71I2GGa4BtqLrvfTal9BvYEqvQjJtHG1uKb6POJNC22FCm+vHy2F0ndJzHQIcnQJCwmyvZHnsr2XLtFzDost3QUhZsl11vJtAdQlk0ZWjGjveRvLlCYw63kby5QgDreRvLlCAOt5G8uUIA9MltV0CuFH01VuzvhOhaJGdQNwR4grQJRCEIATlSa7m4JJTlyMj1C8QlNIraeT4gt/bO783QdI5OIB9HTrUJ5OpCxs0D7bwkLwLi9jZrrgaWNvtUviXxlRFHwGZ0+scrG/oN5a9ag6CUx1MjuAlLTmfnOdfIDM25kW3SuGcmsyn6Wx0xS7bj/AFLnUHou7Fj29/SCP/0/zLX6j0T2LHHt/pJ/xP8AMo/+j6/qV6L+Y2SlPQb2BK3SFJ6DewJay9OPCOKXJ6heL1MKCRvdyVKSgbqVj5NQq45LiArspKHih8oPR7IbEFLhySlbcLyF1whbMBe6LrgL1OKd3QuV7dbYUeoXi9W2YCEIQAKtVzj/ADnCP+nH4j1ZVWK/5Uh9XH4j1oFrQhCAEpuCTSsnBcWU5cjI5Xq9smuJzbkT3aZWHDM5DM9qV7K2at3RH4T05ppM7Xs2+8NbZ55ei1uY4FR0FNvy1zBmbhwFyM7k2yNwDe3DXipvAYN2Fptbeu/QDI+jploAmmHttW1I5tYfsGmfXyXLo8Y37f5RbVvKvX9hxh1RvwA8QN03FtNDbUXFj3rLgf6Qf8T/ADLSoR5qolj0bK0yMGQG83J9uZsfBoWZVOVUf8Uf+y4+s3jFPlWjr6XZyr4s2Cl9BvYEsk6UdBvYErZetFbI858niF6hMYJTHJdRtyXDxchKlyz3ZoJGPVE1QGglVKo26gZKWEm4NtFDLnhBqykMcpcFzSIFnLykqQ9ocNDmlJQq2pK0TprZnaF4w5L1OYer1coutA6Rdc7y8JWAKXRdJXXoK2zBW6rFf8qQ+r/qPViVcrflOH1f9R61MwtiEITAcPXK9k4Li6Rmo6UPtC8u81ENXv69NOAPMnPkVLXUNF8ZVuPCJth9Y5c/rZW5KObdKPy6/wAlMezv4JpoAFhoMh3KGjFq9/70A+x3Z1c1L3UPUZVsZ5wuHgVmb+V/dBj9/oxbaBpDGytF3RO3rZ5sOTxlnpn3LIMfqSytAaQ7ee1w4auFltlRm1wOYsQVguP0JZWxW9EvbY5n0XAanjay5Orhc19zq6aVRZvOHuJjZcWyH3JzdMqKUebZ9ULt9Qu2Mkoo5HFtscEpOSYBMqipsCSqJjm2oDnRx9IjW2gUcvUqK2K48DkXdmINuTdJyYuz9oLDa7aWcucA8tF+C5wrEZZJGtbvvcToLrklmy6bR1RwQvdm1V+INMTiDwKxLEpLzbxPzr/atNxZzWUu64bri21uuyzDF3i+i5YZJTl5FljUVsbXsbiHnadh0NtOxTfwjgVl3ktxEB7w99m2FgSr7i89xvR5gcl1QzOEP0OaeO5knFUZ2Thsiy9u1zmzhrgbc1eMNxNsoBaVbD1WrZk8mCtycC93UzbIUsyoXZHImc7ixbdRZDZAu7qioQ53UWXSFtGHNlWq75Uh9X/UerOqxX/KkPq4/EetQFrQhC0BKbgkrpSo4JFTlyMjyWXdaXHgCfBRuzzPi3POsj3P7tBwBtkTnzXm0Etot0elI5rB3ntH3p3GQxrWjRoDR2AWXO5LufovyUS8f1Hd1D4kQKmnd9dvjZOnzqMxRx3oj+/96l1GZadvlfkpix7kxPON058FkdVReekdvOsGzhzXZXAJzBOtr8BzWm1Iu13Yqds5hzZBPwdvOAPXwXN1EpTaovhiopsutC0ebaA69gEtuFVjEagik34muD93QXBDhkR4gqqbLbW1TqkQF28Dmd4ZiyIZHw0Dx+7NFxCkdL0Gm19TyUHVbExx23BcnUnVT8mMGLORmXNua7ptpaWSxErb6Wvn4Kjjimt3T+5O8keFsVij8nURO9IL9StGHbOQQZsY0WGtgpljgQCFzN6J7CumPS44xvki80m6M52+lY/c3SOicwFnGMSMU/VzD4TO1xJG+6w71FYpSMNyF40Z3O5HsQx+FIhKOpNw1pIubZZLesBlZ8GYy4cdwA8zkvn4tDXZLR/I+5z5pS4kgNAFz26Lr4dx97fucuRbb+i5U2zUZJ3mDM3ST8FNPKHR33HajkVbqiVjRdxAA55KuOx+OeTciIdunMjMDvT5MEIbX5HPDJOW9bEo05LoLlpXQK6EIdApaN6RC6MgGpVYyoRqx41y9VYxfaqGAHeeL9qisA2gmrJR5voxA5k6nqAT95cC9t1ZfFWq75Uh9X/UerMwZKs1/wAqQ+rj8R6uiRa0IQtAQqXWsmck/JLYkcm9pUa565M2Rp0WxwTVjKpf5yoYOEbS8/WOTeHfrwT0lR2D9ISS/SONvqt6IzueN1IFcUW2r+TparY9umWKaMI4Pb9qdptiPodhB8ClyfSwhyOpIi5ptyVc2RjLXTg675VkhxBrQd42yVbwrHomTygm+864tmsnJak0NFOmqJeNoZM+MgWkHnGjLN2kgHEn0T3pOnwSFkplawB51Ngu8XqN9okYD8Wd/K/Sbo8ZZnK5tzAT1huARocx3qkabFbdFf21qC2B5HJYnR7RSQS77bZH5wBC3rH6ATROaeSwvGtnnskILTrkio6mp8FIN6di+4T5YHAASRtd9U2+wqUl8rsJafinA26j+axOfCnDmmT4XDmrRhaqM3RNxSduJbMQ2g35XyAW3iSmsm0F8lV3B3NcbpWrpMY/8RNcFj+FtOZKkcK2sNKSYXWJVMEZKXgoSVsunx+2L3ZP0WHGdtKmpNnyvI5AkN8Arp5KakhxB45qjYZgTnHJhK1DYfCfM9J3R7VKehbRNqVWzR2vQ+YDXJVTHttYKcHpAu5DMrMdofKFNNcR9BvVqmVvgmo/JrOObZQU4N3gnkNVm+OeUOWUkR9Ec+KoD5nPN3Ek9aUY8BNQyiiRnqXvu5zi48ybrWPItITFJfMb+SxWWsystp8iDv6MeZe5NBO7YmZrTsaldVmv+VIfVx+I9WcKr1zr4pD6uPxHrtRxlsQhC0Bjimje0qAxiQtidu+k6zG8c3GynsU0b2lV2o6dQxvCMecP1jk0ad/cvM6v6mvk68HA9p4gxrWjRoA8EoozFMfgpxeWVreq9z4Kq1/lIZe1PC+Tr0H3KWpIqoSZfU3xD+rd2LM6nbGseMiI+oD8yo92LVLv6yqcB1BSllTVF49PKzV492RlyOHHIqvYHRsbUyjdGuSqlHVPcejVkdpTyNkwddk4ceJBAKg826tfkfs0nuaY0BMcKdub8P0Z6On9W7NthyGlzxBUDhtTU3G9vEdxUnNOQ9khuLdB4zzadDu8SD96quqi2tmiLxNEwVC4nhrHOBLbqVEoOi5mFwrOUZrYnG4srlbsnDILhtlWsQ8nlz0StCppOBS5clS9ofU/ZjGI7AyRgnUKutwfO1l9AV0Yc0gqnM2fAkLiMr3zW9yUfY8UmVvBNg/OAE5BW2h2Hgjzdn2rvEtrqekZa4LuQWc7Q7fzzktYdxvVqnjGUxG6L1jGO0lKCG7pdyFln2M7aSykhh3B1aquFr3m7ie9KNjAVowjEzdiMz3uzcSe1ctyS0hTSaayqtzHSO5JU1kqElJLdJgK0YJckJZPgVY4uNl9FeRbBnw02/J8/NoPALN/JhsSaiQSSN+Lab58TyW9S1DIIwBlYZLVT39IjNvge1+ItjablU7C6sy4k1x+isOzfco+vxEzSWvldSGEQbldD1wX9tyyM9UvsY46V9zQkIQrCEdjMga0EmwubkrDtqNt5hLNHTkNDn5yDUtGQDTfTXxWqeUTf81EGa75sP2nbvQFuOZv3KhUPkqmk6crw0uzPPPNeZnd5mqujtw0sdtlDgqGX35i6V3Wb+JKcVe0riLRsbGP3Rn4q5y+TbefuRXIGr3cewKewvyTQNsZXFx5KKxrI70tlnnUVszHhXPd+05SFM6e1hGbHmCt7w/Y6kiHRiHepI4PDa3m2+Cq+lm1sl+4q6tJ+z5skw+oLjaJ1+oFc/AatuYY8eK+k4cJiF+gE3xHB2Fps0JZYssYamkZ34ylRhOEbSV0Lst424OBsrzh/lAbKwx1dORcW3mi/fZWWm2cY89LLsATt+x8WoAvzUILLNXGGxs3jTpvcr75GyUztyYB4HouNiRq0tNhnbgmWyWPPc7zE2bvmOPHqKnazBmtljEzR5t92bwsLO+a4m+XgmeNbKiENfGTdrmkHvHFQ7csflFbe/8AhaOSEvFvngk3izk5Lha6qe0u2lNAS0O33jg38ys12h2/nnu1p3G8m6+K7YQk+CTNP2h2xp6cEFwc7k2x8VmGPbczTEiM7jerVVYBzzdxOfNOoogNM1XRGPO4K3wIljnm7ie9LRQgIfLZIyVI5pvJm+K5F3vTeSSyay1XJN3SEqkcQksvwLTTpo65SjIidFKUWFE6q1qJCTbIuGlLuCtexuybqmZrQMgekeQTmgwguc1jBdzitt2WwWOhgu629a7j1pdTm6MdRVkhR0sdJAGtAAAVIx/HDK4gHJe7T7SGQlrDkoLCYTJILaXSzlfiuDIxryZO4BSOLwXDJWaIWxGH1cfiOT7CaABoyTaRlsShH/T/AKj1XHGiUnbLkhCFUUZVkQMkJIvbfLeo7oF/AlOHtuLKH2oxF9OIpWt32tcRIOO4RqD1Gye4ZikU7Q6J4OWY0c3taoKcdbg+f9FHGWlS9DpkYGmS6CEKqSXBOwXm9wXqFoHjAvJRkV61elLVxo29yMppCHWspNNDHZ6b4ztBTUrb1EzI+QJu8/VYMz4Ll6VOCkpP2Vy+TTQrjNOJInNJte1jcixJte401+9VLb/aX4NTSQ7zHylgBLf7PrcCTZx4KsbUeVZ0u9HRtMbDcGV4G+R+4zRvabnsWc1dY5wzJOdyXEkuPMkpc0029PvZlsOJ+yHdC52ZyHWuHtazTVPJZLqOqAtg2y7SQmJSSpamcQLBRtDH0s1O0sF8zk0alGVpE42yFxG4KYlSGLvaX2boElTUTncFSDqKsSXI0DbqQo8Mc7VS9DhIHBTtJQdSx5PgyiJosKAtkpiKjsNOxS9Lh6nNlcI89LvkfFs06yktgiQ2I2eETfPSjpEXF+AUdtntDvuMbHZaGyk9s8fbE3cjOelgs5lkLjfiVR+K0oReTtisQLzuhX/ZTB9wC6r+zWE5glaVhtNYBEI2LkkSFKywUNV/KcPq/wCo9T7GqArPlOH1f9R66URLahCFoETtC4Bgva2d76WssaxDGhDM4MBDAbtsbOZ9U62WleVGrdFRlzDYl1r9RGa+f6qpcdSV5fVY9eQ9HpXUDUcO8okgsBMHjlKAT2bwsfG6sNL5QHEdOnaetkn5Fv5r58c48ylYsTlZ6Lz3lCjmivGf7myhjb3ifQ//AMhRcYJR3sP5rw+UWH6Cb2P4lg8e0kw1IPbddO2pk/ZH2o7nVfYzs4PubbL5SmfNpZD9Z7W/ddRVZ5S5zfchij5FznPPhksmGPSu0aAOZukJsReePgEa+oezdGrFi+C8YrthVS33ql9uUdox4tz+1UurnuSeepvcnrJTMyk6klcOKyONp7uxnXpCwcuHyjimslTZMppi5XjibEc0uB7LWDgkGudI4NY0ucTYBoJJ7AE3jiJIHEmyv2CYxDQZRxtMoGchAcSSMxcZgZ8FRpR4VsnqciKpdi65tnOpn2PDK/gF3jmDVcQaJqeWJh0LmkNJ7dLqxM8p8jSHBjb3vkbi55BxyCt2HbZMqoLVgcRKbRsHm3bwac3kfNseaVxveQmutkZFRYTnd2ZU9TUFtArZHRUFPMGzP849zwI4bm+fotfujW542ACtdbgET2gtjjYQP7Hojs3Tke1K7e5t7mfUtB1Kbo6Dmp5mAFvokOHLR3gV7UUb2tIMbgCLb26XWvlkG3JWbezHbKY7aJhc9scEszWmzvNg521zCsOGbdUk1M+Km3oJ2tPxcgsSRrY8Va9jcJpaaAthcHuNy4ltnkm5sWnMLE9q8PdHiRduOYZJCWixbcX1CqlSv2Ly6HkUTpHOc4km+ZKmMNwnecCn8NCLAAdvarDhFBoprdmydDvBsP3QFZ6dlkhSwWCfMauqKpHO3Yo1V6t+U4fV/wBV6sQCrtb8pw+r/qvTowtiEIWgUjytNJoshfpXPZbVYBWREZ9637yr46ylpoy+MyF7yxovZt9wm7jyy4Ar55rK1zySbAXJAGg7B71yZY+dnZhfiNz29/u5rhwXcELneiO85DxTuKjA16Z6/RHckclEsotjSOJztBlzOQ/1S8dOPrHmdO4Jw4E6pTzdgpvIUUEN3tSbwlZX21yUbPWcvFNCLkLKSQ4mnACYy1BKQc8lDQeAuV0RxpHPKdnRHNDGE5NCe0uFl2blMQUQGgQ5pC0REFMWEOOvBcVLTqe3xVipYGumax+XRcT9wH3pnjtPYE5Z8vsySKVu2NWxXHElwH+wpzCsQdG4SgC7fQB0swZd11FQQ3a93Y0drjb7gpR9NuwOd2Nb3Zu/JUm/QsV7EosSkdK6Zz3F1z0jYm51ztmp6h2wmiza9wtyNhf6pCrTIi1tuYueGqSETuSx0zaNNpfKW/LzgZJ2gxnx4q0YLtux4e4F0W4zfdvuBZbQWdwzOSwlxOnepT4Y6On3Abb7953XuCzQRbrJySuIUahUeVVkDSIYbuzsS4EXNyXO4k5qT2fxZ2JxkzNZ8X0vOH5pPI87HQL5/kkuVeNmMdNNARfI9JzTkHPtZtyM8te5bKNKhatmw0eGsaN6Uut+6Lm1za45/ddTcUcDWlzZMgLkuyA71881O2E5JJc8Ag2s9xH3rvAto5HTR+dc+VjSXMY5xAc4ejvZ+jfM2zRFaULKNn0nBYgEaHROGhVjYmvkla7zji4npZ8D+XYrSAqxdqyMlTo6Crlb8pw+r/qvVjAVcrflOH1f9R6dGFsQhC0DKP5QYPwaksP+Yd+E5ZBFQtb6XSP2f6rXv5QjiKWkt/eHfhOWTR3IabXuBfqyXH1Laex3dMlp3OiMuoaD/RBavXSWumVTiAGhuVyxi5cHW5JDh0gCYVGI20zTKWdzjmkDkumGFLk55ZW+DqeYnUpG107pqFz+FhzU7Q4W1vC55qrmokd2QtJhbna5BTdJhgboFKQ0qkIKO6lLI2bpRGQ0ZUlTYd1KUpqBS1NQpDG6M7rj5uqfloLDqyumGKSbzfFWfbjCyyQS26LgBf8AeA0PdZUyukyy7k8eRuUJwNtG0c5h4NZdSeIOvTRt4mQ5dpHuUPTydFvVIftapCd+UX1k0nugS2H89L+QySZpMj+YOfYunS20XYqSRmlUjXEaMoLkZLvH6bdbGLfNB8c/zTxtQMzxsQEntE7eA/7R1a/6LdW5mnYq0NOXSNbzIVgqaUiG/N1h2D/ZTTBmAzknRrXHwCsWIWMETeq57Tnf7U8pW0KlsUqQHQX5Kf2bpbSF37JDR2jU+JUa2MedHIZ+CsWz7Oi3mTveOayUtgo2PyeyZn6qvQKpOwMNgTyb95/0VzCpi+khk+oUVar/AJUh9XH4j1Ywq3XfKkPq/wCq9VRMtiEIWgZP/KFH9GpPWHfhOWMR1oEYGpFx4FbR/KDYTS0lv7w78Jywl8e6Tc+C5ssVJ0zrwtxjaO5ah7uof71Tc2HWlGNc/Jgy+xSlJgnF+fVwRtFDNtkXBTPk0GXPgpiiwcDXMqWpaK3DJSlPRqUsj9BRHU9H1J/BQlSlNQ9SlYKJT5CyLpcP6lK02H9SkaelCkIqdOkI5EdFRKRigslhHZcySW1TVQj3GGN0scsTo5BkR3gjQjrWL4zgz2FwHSAORHuWtYxU5HNVV8Fyl1bjxi0jNmQOFwWnmOohO6xpDWEi1iCrzJhrTwTWswkPbYhO5pmq0VZ0i9EilnYAWiwJPam78JcElFNfyNIZuHYivfkEr8AeDfduOpMcQaRzyQlua2mjzDHdKT6v32Uw+qOQ4AWUFh4O8esfcpBz00/qMhuhBrOk88wbd6tGBxeiOxVtrtVedk6MySRtHEgfahivY13Y+l3YAf2vuGXvU8EjTNDWtaNAAEu0rpiqVHG3bs9Var/lSH1cfiPVlCrVef8A7SH1cfiPTowtaEIWgUryt4A+roHiIXlicJWD9rdBDm97Se+y+fqLAHON337PevrVzbixVF2i2KLnGSCwJNy0jIlSyQb3iVhOtmZLTYQBkBZSUOG9Ssr9n6wG3mY/a967GD130Efte9c7wzKd2JDQ4fbgnkVF1J9/NNd9DH7XvSgw6v8AoIvb96OxMzuo4gpU/ip03bR14/sIvb/iXYhxD6CL2/4kywyFeRD5sSWYLKN83iH0EPt/xLwxYh9BD7f8SbtSM1IknusousqT9i8fTYgf7GL2/wCJNpcJr3awx+170ssU3wNGcVyRtbY6pqYhwClX7P1x/sme171z/wAO130bPa96TsTH7sSN3RpZc7tlKnZ6u+jZ7XvXn/D1d9Ezwd71vYmZ3YkR5sEr11MpU7OVv0TPa96Bs3W/RM9r3rOxMO7Eh/gQ5JpW4E2TUd+hVlGz1b9Ez2vevRgFd9Ez2vet7Mw7kStYTs02N29y55qO2kwMB5dFocy3lfWx5dSvP8yV30TPa96Rl2brXaxM9r3pu1k9mLJFcGXQ4fIHG7TY5LW/Jth+40OeOkRYZZAf74po3ZisBv5mP2vepui/nCIWbTQ9/nP4kyxysWU00XmFOGqltxLEx/y0H/k/iXf87Yn/AHaD/wAn8SukRLm5wAJJAAFyTkABqSqTs9WfDMQlqGf1TQI4j+01uru8lx7LJtU4RiFb0KmQMh4xxjda76x1d2E26ldcEwhlNGGMC0CRQhC0AQhCAPEIQgAQhCABCEIAEIQgAQhCABCEIAEIQgAQhCABCEIAEIQgAQhCABCEIAAvUIQAIQhA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7" name="6 Imagen" descr="download (34).jpg"/>
          <p:cNvPicPr>
            <a:picLocks noChangeAspect="1"/>
          </p:cNvPicPr>
          <p:nvPr/>
        </p:nvPicPr>
        <p:blipFill>
          <a:blip r:embed="rId2" cstate="print"/>
          <a:stretch>
            <a:fillRect/>
          </a:stretch>
        </p:blipFill>
        <p:spPr>
          <a:xfrm>
            <a:off x="4283968" y="3356992"/>
            <a:ext cx="2143125" cy="214312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847</Words>
  <Application>Microsoft Office PowerPoint</Application>
  <PresentationFormat>Presentación en pantalla (4:3)</PresentationFormat>
  <Paragraphs>113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Ciro j. Velázquez Jaén</cp:lastModifiedBy>
  <cp:revision>23</cp:revision>
  <dcterms:created xsi:type="dcterms:W3CDTF">2012-08-07T16:35:15Z</dcterms:created>
  <dcterms:modified xsi:type="dcterms:W3CDTF">2014-04-04T01:21:30Z</dcterms:modified>
</cp:coreProperties>
</file>